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7" r:id="rId6"/>
    <p:sldId id="260" r:id="rId7"/>
    <p:sldId id="264" r:id="rId8"/>
    <p:sldId id="259" r:id="rId9"/>
    <p:sldId id="263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FD74CC-511D-4F87-8D31-BC6A349B4230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E016EA-380E-426C-82DC-AD689E54A5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pic-108316229_36123416" TargetMode="External"/><Relationship Id="rId2" Type="http://schemas.openxmlformats.org/officeDocument/2006/relationships/hyperlink" Target="https://multiurok.ru/blog/diskussiia-vpr-po-anghliiskomu-iazyku-v-11-klass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lasko.ru/forum/66-21447-1" TargetMode="External"/><Relationship Id="rId5" Type="http://schemas.openxmlformats.org/officeDocument/2006/relationships/hyperlink" Target="https://drofa-ventana.ru/metodicheskaja-pomosch/materialy/predmet-angliyskiy-yazyk/?EGE=Y" TargetMode="External"/><Relationship Id="rId4" Type="http://schemas.openxmlformats.org/officeDocument/2006/relationships/hyperlink" Target="https://multiurok.ru/files/zadaniia-vpr-po-anghliiskomu-iazyku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ВПР по английскому языку:</a:t>
            </a:r>
            <a:br>
              <a:rPr lang="ru-RU" dirty="0" smtClean="0"/>
            </a:br>
            <a:r>
              <a:rPr lang="ru-RU" dirty="0" smtClean="0"/>
              <a:t>лексика и грамматика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11607"/>
            <a:ext cx="3310136" cy="11997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Кожохиной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М.А.,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чителя английского языка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3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я\Desktop\dealing with voc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6" y="188640"/>
            <a:ext cx="39444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я\Desktop\dealing with voc 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254"/>
            <a:ext cx="4001402" cy="60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1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я\Desktop\word form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407275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рия\Desktop\word form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88" y="216025"/>
            <a:ext cx="424651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2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рия\Desktop\пособие 7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1192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я\Desktop\пособие 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46102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6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рия\Desktop\пособие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30370" cy="57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0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/>
              <a:t>В данный сборник всероссийских проверочных работ входят задания из следующих </a:t>
            </a:r>
            <a:r>
              <a:rPr lang="ru-RU" b="1" dirty="0" err="1"/>
              <a:t>решебников</a:t>
            </a:r>
            <a:r>
              <a:rPr lang="ru-RU" b="1" dirty="0"/>
              <a:t> и учебников: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Spotlight</a:t>
            </a:r>
            <a:r>
              <a:rPr lang="ru-RU" b="1" dirty="0"/>
              <a:t> 11 (Английский в фокусе. 11 класс). Учебник. Афанасьева О.В., Дули Дж., Михеева И.В. и др. (2009 -244с.) + </a:t>
            </a:r>
            <a:r>
              <a:rPr lang="ru-RU" b="1" dirty="0" err="1"/>
              <a:t>Teacher's</a:t>
            </a:r>
            <a:r>
              <a:rPr lang="ru-RU" b="1" dirty="0"/>
              <a:t> </a:t>
            </a:r>
            <a:r>
              <a:rPr lang="ru-RU" b="1" dirty="0" err="1"/>
              <a:t>Book</a:t>
            </a:r>
            <a:r>
              <a:rPr lang="ru-RU" b="1" dirty="0"/>
              <a:t> (с ответами к учебнику) + </a:t>
            </a:r>
            <a:r>
              <a:rPr lang="ru-RU" b="1" dirty="0" err="1"/>
              <a:t>Audio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Spotlight</a:t>
            </a:r>
            <a:r>
              <a:rPr lang="ru-RU" b="1" dirty="0"/>
              <a:t> 11 (Английский в фокусе. 11 класс) </a:t>
            </a:r>
            <a:r>
              <a:rPr lang="ru-RU" b="1" dirty="0" err="1"/>
              <a:t>Teacher's</a:t>
            </a:r>
            <a:r>
              <a:rPr lang="ru-RU" b="1" dirty="0"/>
              <a:t> </a:t>
            </a:r>
            <a:r>
              <a:rPr lang="ru-RU" b="1" dirty="0" err="1"/>
              <a:t>Book</a:t>
            </a:r>
            <a:r>
              <a:rPr lang="ru-RU" b="1" dirty="0"/>
              <a:t> (Книга для учителя с ответами к учебнику) (2010, 238с.)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Spotlight</a:t>
            </a:r>
            <a:r>
              <a:rPr lang="ru-RU" b="1" dirty="0"/>
              <a:t> 11 (Английский в фокусе. 11 класс) </a:t>
            </a:r>
            <a:r>
              <a:rPr lang="ru-RU" b="1" dirty="0" err="1"/>
              <a:t>Test</a:t>
            </a:r>
            <a:r>
              <a:rPr lang="ru-RU" b="1" dirty="0"/>
              <a:t> </a:t>
            </a:r>
            <a:r>
              <a:rPr lang="ru-RU" b="1" dirty="0" err="1"/>
              <a:t>Booklet</a:t>
            </a:r>
            <a:r>
              <a:rPr lang="ru-RU" b="1" dirty="0"/>
              <a:t> (Контрольные задания) Афанасьева О.В., Дули Д. и др. (2010, 64с.)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Spotlight</a:t>
            </a:r>
            <a:r>
              <a:rPr lang="ru-RU" b="1" dirty="0"/>
              <a:t> 11 (Английский в фокусе. 11 класс) </a:t>
            </a:r>
            <a:r>
              <a:rPr lang="ru-RU" b="1" dirty="0" err="1"/>
              <a:t>Workbook</a:t>
            </a:r>
            <a:r>
              <a:rPr lang="ru-RU" b="1" dirty="0"/>
              <a:t> (Рабочая тетрадь) Афанасьева О.В., Дули Д. и др. (2012, 72с.)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Spotlight</a:t>
            </a:r>
            <a:r>
              <a:rPr lang="ru-RU" b="1" dirty="0"/>
              <a:t> 11 (Английский в фокусе. 11 класс) Книга для чтения. Гамлет. Афанасьева О.В. и др. (2017, 72с.)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Аудиокурсы</a:t>
            </a:r>
            <a:r>
              <a:rPr lang="ru-RU" b="1" dirty="0"/>
              <a:t> к УМК </a:t>
            </a:r>
            <a:r>
              <a:rPr lang="ru-RU" b="1" dirty="0" err="1"/>
              <a:t>Spotlight</a:t>
            </a:r>
            <a:r>
              <a:rPr lang="ru-RU" b="1" dirty="0"/>
              <a:t> (</a:t>
            </a:r>
            <a:r>
              <a:rPr lang="ru-RU" b="1" dirty="0" err="1"/>
              <a:t>Starter</a:t>
            </a:r>
            <a:r>
              <a:rPr lang="ru-RU" b="1" dirty="0"/>
              <a:t> - 11 класс 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Starlight</a:t>
            </a:r>
            <a:r>
              <a:rPr lang="ru-RU" b="1" dirty="0"/>
              <a:t> 11 (Звездный английский. 11 класс). Учебник. Баранова К.М., Дули Д., Копылова В.В. и др. (2011, 200с.) + </a:t>
            </a:r>
            <a:r>
              <a:rPr lang="ru-RU" b="1" dirty="0" err="1"/>
              <a:t>Audio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Starlight</a:t>
            </a:r>
            <a:r>
              <a:rPr lang="ru-RU" b="1" dirty="0"/>
              <a:t> 11. (Звездный английский. 11 класс) Контрольные задания. Баранова К.М., Дули Д. и др. (2017, 38с.)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Starlight</a:t>
            </a:r>
            <a:r>
              <a:rPr lang="ru-RU" b="1" dirty="0"/>
              <a:t> 11 (Звездный английский. 11 класс). </a:t>
            </a:r>
            <a:r>
              <a:rPr lang="ru-RU" b="1" dirty="0" err="1"/>
              <a:t>Teacher's</a:t>
            </a:r>
            <a:r>
              <a:rPr lang="ru-RU" b="1" dirty="0"/>
              <a:t> </a:t>
            </a:r>
            <a:r>
              <a:rPr lang="ru-RU" b="1" dirty="0" err="1"/>
              <a:t>Book</a:t>
            </a:r>
            <a:r>
              <a:rPr lang="ru-RU" b="1" dirty="0"/>
              <a:t> (Книга для учителя с ответами к учебнику) (2011, 200с.)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Английский язык. 11 класс. Комарова Ю.А., Ларионова И.В. и др. (2014, 208с.) ( + </a:t>
            </a:r>
            <a:r>
              <a:rPr lang="ru-RU" b="1" dirty="0" err="1"/>
              <a:t>Audio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Английский язык. 11 класс. Рабочая тетрадь. Комарова Ю.А., Ларионова И.В. и др. (2017, 120с.)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Английский язык. 11 класс. Книга для учителя. Комарова Ю.А., Ларионова И.В. и др. (2015, 224с.)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9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>
                <a:hlinkClick r:id="rId2"/>
              </a:rPr>
              <a:t>https://multiurok.ru/blog/diskussiia-vpr-po-anghliiskomu-iazyku-v-11-klassie.html</a:t>
            </a:r>
            <a:endParaRPr lang="ru-RU" dirty="0"/>
          </a:p>
          <a:p>
            <a:r>
              <a:rPr lang="ru-RU" u="sng" dirty="0">
                <a:hlinkClick r:id="rId3"/>
              </a:rPr>
              <a:t>https://vk.com/topic-108316229_36123416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Дискуссия </a:t>
            </a:r>
          </a:p>
          <a:p>
            <a:r>
              <a:rPr lang="ru-RU" u="sng" dirty="0">
                <a:hlinkClick r:id="rId4"/>
              </a:rPr>
              <a:t>https://multiurok.ru/files/zadaniia-vpr-po-anghliiskomu-iazyku.html</a:t>
            </a:r>
            <a:endParaRPr lang="ru-RU" dirty="0"/>
          </a:p>
          <a:p>
            <a:r>
              <a:rPr lang="ru-RU" dirty="0"/>
              <a:t>вариант</a:t>
            </a:r>
          </a:p>
          <a:p>
            <a:r>
              <a:rPr lang="ru-RU" u="sng" dirty="0">
                <a:hlinkClick r:id="rId5"/>
              </a:rPr>
              <a:t>https://drofa-ventana.ru/metodicheskaja-pomosch/materialy/predmet-angliyskiy-yazyk/?EGE=Y</a:t>
            </a:r>
            <a:endParaRPr lang="ru-RU" dirty="0"/>
          </a:p>
          <a:p>
            <a:r>
              <a:rPr lang="ru-RU" dirty="0" err="1"/>
              <a:t>вебинары</a:t>
            </a:r>
            <a:r>
              <a:rPr lang="ru-RU" dirty="0"/>
              <a:t> Вербицкой с разбором заданий</a:t>
            </a:r>
          </a:p>
          <a:p>
            <a:r>
              <a:rPr lang="ru-RU" dirty="0"/>
              <a:t> </a:t>
            </a:r>
          </a:p>
          <a:p>
            <a:r>
              <a:rPr lang="ru-RU" u="sng" dirty="0">
                <a:hlinkClick r:id="rId6"/>
              </a:rPr>
              <a:t>http://relasko.ru/forum/66-21447-1</a:t>
            </a:r>
            <a:endParaRPr lang="ru-RU" dirty="0"/>
          </a:p>
          <a:p>
            <a:r>
              <a:rPr lang="ru-RU" dirty="0"/>
              <a:t>варианты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esktop\пособие 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33579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я\Desktop\лексика 2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я\Desktop\лексика и грамматика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1780" cy="5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я\Desktop\пособие 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412433" cy="61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9494"/>
            <a:ext cx="7834746" cy="432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7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я\Desktop\грамматика 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328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4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я\Desktop\пособие 3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440984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2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я\Desktop\временные формы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967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6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45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Подготовка к ВПР по английскому языку: лексика и грамматика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английскому языку: лексика и грамматика</dc:title>
  <dc:creator>Мария</dc:creator>
  <cp:lastModifiedBy>Мария</cp:lastModifiedBy>
  <cp:revision>4</cp:revision>
  <dcterms:created xsi:type="dcterms:W3CDTF">2017-12-22T01:08:09Z</dcterms:created>
  <dcterms:modified xsi:type="dcterms:W3CDTF">2017-12-22T01:46:01Z</dcterms:modified>
</cp:coreProperties>
</file>