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60" r:id="rId4"/>
    <p:sldId id="262" r:id="rId5"/>
    <p:sldId id="261" r:id="rId6"/>
    <p:sldId id="263" r:id="rId7"/>
    <p:sldId id="264" r:id="rId8"/>
    <p:sldId id="257" r:id="rId9"/>
    <p:sldId id="266" r:id="rId10"/>
    <p:sldId id="269" r:id="rId11"/>
    <p:sldId id="271" r:id="rId12"/>
    <p:sldId id="27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3655C9-3A33-43D8-BE23-E440295D4BA4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A5C4BA-B004-4038-A73F-2D453E7A365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etrank.ru/poets/solo/song-of-the-volga-boatmen/" TargetMode="External"/><Relationship Id="rId2" Type="http://schemas.openxmlformats.org/officeDocument/2006/relationships/hyperlink" Target="http://gumfak.narod.ru/from_webmast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search?text=&#1074;&#1086;&#1083;&#1075;&#1072;%20&#1074;%20&#1089;&#1090;&#1080;&#1093;&#1072;&#1093;%20&#1080;%20&#1087;&#1077;&#1089;&#1085;&#1103;&#1093;%20&#1085;&#1072;%20&#1072;&#1085;&#1075;&#1083;&#1080;&#1081;&#1089;&#1082;&#1086;&#1084;%20&#1103;&#1079;&#1099;&#1082;&#1077;&amp;stype=image&amp;lr=47&amp;noreask=1&amp;source=wiz" TargetMode="External"/><Relationship Id="rId4" Type="http://schemas.openxmlformats.org/officeDocument/2006/relationships/hyperlink" Target="http://zanimatika.narod.ru/RF12_Volga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181" y="4052779"/>
            <a:ext cx="7406640" cy="6003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The Volga in poems and songs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866648" cy="204063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на английском языке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Салушкина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Артема,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 4 класса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с. Тепловка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Кожохина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М.А.,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МОУ «СОШ с. Тепловка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8" t="32967" r="3789" b="11468"/>
          <a:stretch/>
        </p:blipFill>
        <p:spPr bwMode="auto">
          <a:xfrm>
            <a:off x="1107055" y="1070337"/>
            <a:ext cx="5337154" cy="273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227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Районная краеведческая конференция младших школьников</a:t>
            </a: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«Мое первое открытие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9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620688"/>
            <a:ext cx="3969687" cy="5592687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There is a music English interpretation of Russian song 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Эй, ухнем!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”. It is called “The Song of 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Volgaboatmen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”. A famous American bandmaster Glenn Miller made it in 1941and it became a hit.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60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656692"/>
            <a:ext cx="3672408" cy="552068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100" b="1" dirty="0"/>
              <a:t>ЭЙ, УХНЕМ</a:t>
            </a:r>
            <a:br>
              <a:rPr lang="ru-RU" sz="1100" b="1" dirty="0"/>
            </a:br>
            <a:r>
              <a:rPr lang="ru-RU" sz="1100" b="1" dirty="0"/>
              <a:t>(слова народные)</a:t>
            </a:r>
          </a:p>
          <a:p>
            <a:pPr marL="82296" indent="0">
              <a:buNone/>
            </a:pPr>
            <a:r>
              <a:rPr lang="ru-RU" sz="1100" b="1" dirty="0"/>
              <a:t>Эй, ухнем!</a:t>
            </a:r>
            <a:br>
              <a:rPr lang="ru-RU" sz="1100" b="1" dirty="0"/>
            </a:br>
            <a:r>
              <a:rPr lang="ru-RU" sz="1100" b="1" dirty="0"/>
              <a:t>Эй, ухнем!</a:t>
            </a:r>
            <a:br>
              <a:rPr lang="ru-RU" sz="1100" b="1" dirty="0"/>
            </a:br>
            <a:r>
              <a:rPr lang="ru-RU" sz="1100" b="1" dirty="0"/>
              <a:t>Ещё разик, ещё да раз!</a:t>
            </a:r>
            <a:br>
              <a:rPr lang="ru-RU" sz="1100" b="1" dirty="0"/>
            </a:br>
            <a:r>
              <a:rPr lang="ru-RU" sz="1100" b="1" dirty="0"/>
              <a:t>Эй, ухнем!</a:t>
            </a:r>
            <a:br>
              <a:rPr lang="ru-RU" sz="1100" b="1" dirty="0"/>
            </a:br>
            <a:r>
              <a:rPr lang="ru-RU" sz="1100" b="1" dirty="0"/>
              <a:t>Эй, ухнем!</a:t>
            </a:r>
            <a:br>
              <a:rPr lang="ru-RU" sz="1100" b="1" dirty="0"/>
            </a:br>
            <a:r>
              <a:rPr lang="ru-RU" sz="1100" b="1" dirty="0"/>
              <a:t>Ещё разик, ещё да раз!</a:t>
            </a:r>
          </a:p>
          <a:p>
            <a:pPr marL="82296" indent="0">
              <a:buNone/>
            </a:pPr>
            <a:r>
              <a:rPr lang="ru-RU" sz="1100" b="1" dirty="0"/>
              <a:t>Разовьём мы берёзу,</a:t>
            </a:r>
            <a:br>
              <a:rPr lang="ru-RU" sz="1100" b="1" dirty="0"/>
            </a:br>
            <a:r>
              <a:rPr lang="ru-RU" sz="1100" b="1" dirty="0"/>
              <a:t>Разовьём мы </a:t>
            </a:r>
            <a:r>
              <a:rPr lang="ru-RU" sz="1100" b="1" dirty="0" err="1"/>
              <a:t>кудряву</a:t>
            </a:r>
            <a:r>
              <a:rPr lang="ru-RU" sz="1100" b="1" dirty="0"/>
              <a:t>!</a:t>
            </a:r>
            <a:br>
              <a:rPr lang="ru-RU" sz="1100" b="1" dirty="0"/>
            </a:br>
            <a:r>
              <a:rPr lang="ru-RU" sz="1100" b="1" dirty="0"/>
              <a:t>Ай-да, да ай-да,</a:t>
            </a:r>
            <a:br>
              <a:rPr lang="ru-RU" sz="1100" b="1" dirty="0"/>
            </a:br>
            <a:r>
              <a:rPr lang="ru-RU" sz="1100" b="1" dirty="0" err="1"/>
              <a:t>Aй</a:t>
            </a:r>
            <a:r>
              <a:rPr lang="ru-RU" sz="1100" b="1" dirty="0"/>
              <a:t>-да, да ай-да,</a:t>
            </a:r>
            <a:br>
              <a:rPr lang="ru-RU" sz="1100" b="1" dirty="0"/>
            </a:br>
            <a:r>
              <a:rPr lang="ru-RU" sz="1100" b="1" dirty="0"/>
              <a:t>Разовьём мы </a:t>
            </a:r>
            <a:r>
              <a:rPr lang="ru-RU" sz="1100" b="1" dirty="0" err="1"/>
              <a:t>кудряву</a:t>
            </a:r>
            <a:r>
              <a:rPr lang="ru-RU" sz="1100" b="1" dirty="0"/>
              <a:t>.</a:t>
            </a:r>
          </a:p>
          <a:p>
            <a:pPr marL="82296" indent="0">
              <a:buNone/>
            </a:pPr>
            <a:r>
              <a:rPr lang="ru-RU" sz="1100" b="1" dirty="0"/>
              <a:t>Мы по бережку идём,</a:t>
            </a:r>
            <a:br>
              <a:rPr lang="ru-RU" sz="1100" b="1" dirty="0"/>
            </a:br>
            <a:r>
              <a:rPr lang="ru-RU" sz="1100" b="1" dirty="0"/>
              <a:t>Песню солнышку поём.</a:t>
            </a:r>
            <a:br>
              <a:rPr lang="ru-RU" sz="1100" b="1" dirty="0"/>
            </a:br>
            <a:r>
              <a:rPr lang="ru-RU" sz="1100" b="1" dirty="0"/>
              <a:t>Ай-да, да ай-да,</a:t>
            </a:r>
            <a:br>
              <a:rPr lang="ru-RU" sz="1100" b="1" dirty="0"/>
            </a:br>
            <a:r>
              <a:rPr lang="ru-RU" sz="1100" b="1" dirty="0" err="1"/>
              <a:t>Aй</a:t>
            </a:r>
            <a:r>
              <a:rPr lang="ru-RU" sz="1100" b="1" dirty="0"/>
              <a:t>-да, да ай-да,</a:t>
            </a:r>
            <a:br>
              <a:rPr lang="ru-RU" sz="1100" b="1" dirty="0"/>
            </a:br>
            <a:r>
              <a:rPr lang="ru-RU" sz="1100" b="1" dirty="0"/>
              <a:t>Песню солнышку поём.</a:t>
            </a:r>
          </a:p>
          <a:p>
            <a:pPr marL="82296" indent="0">
              <a:buNone/>
            </a:pPr>
            <a:r>
              <a:rPr lang="ru-RU" sz="1100" b="1" dirty="0"/>
              <a:t>Эй, эй, тяни канат сильней!</a:t>
            </a:r>
            <a:br>
              <a:rPr lang="ru-RU" sz="1100" b="1" dirty="0"/>
            </a:br>
            <a:r>
              <a:rPr lang="ru-RU" sz="1100" b="1" dirty="0"/>
              <a:t>Песню солнышку поём.</a:t>
            </a:r>
            <a:br>
              <a:rPr lang="ru-RU" sz="1100" b="1" dirty="0"/>
            </a:br>
            <a:r>
              <a:rPr lang="ru-RU" sz="1100" b="1" dirty="0"/>
              <a:t>Эй, ухнем!</a:t>
            </a:r>
            <a:br>
              <a:rPr lang="ru-RU" sz="1100" b="1" dirty="0"/>
            </a:br>
            <a:r>
              <a:rPr lang="ru-RU" sz="1100" b="1" dirty="0"/>
              <a:t>Эй, ухнем!</a:t>
            </a:r>
            <a:br>
              <a:rPr lang="ru-RU" sz="1100" b="1" dirty="0"/>
            </a:br>
            <a:r>
              <a:rPr lang="ru-RU" sz="1100" b="1" dirty="0"/>
              <a:t>Ещё разик, ещё да раз!</a:t>
            </a:r>
          </a:p>
          <a:p>
            <a:pPr marL="82296" indent="0">
              <a:buNone/>
            </a:pPr>
            <a:r>
              <a:rPr lang="ru-RU" sz="1100" b="1" dirty="0"/>
              <a:t>Эх ты, Волга, мать-река,</a:t>
            </a:r>
            <a:br>
              <a:rPr lang="ru-RU" sz="1100" b="1" dirty="0"/>
            </a:br>
            <a:r>
              <a:rPr lang="ru-RU" sz="1100" b="1" dirty="0"/>
              <a:t>Широка и глубока,</a:t>
            </a:r>
            <a:br>
              <a:rPr lang="ru-RU" sz="1100" b="1" dirty="0"/>
            </a:br>
            <a:r>
              <a:rPr lang="ru-RU" sz="1100" b="1" dirty="0"/>
              <a:t>Ай-да, да ай-да,</a:t>
            </a:r>
            <a:br>
              <a:rPr lang="ru-RU" sz="1100" b="1" dirty="0"/>
            </a:br>
            <a:r>
              <a:rPr lang="ru-RU" sz="1100" b="1" dirty="0" err="1"/>
              <a:t>Aй</a:t>
            </a:r>
            <a:r>
              <a:rPr lang="ru-RU" sz="1100" b="1" dirty="0"/>
              <a:t>-да, да ай-да,</a:t>
            </a:r>
            <a:br>
              <a:rPr lang="ru-RU" sz="1100" b="1" dirty="0"/>
            </a:br>
            <a:r>
              <a:rPr lang="ru-RU" sz="1100" b="1" dirty="0"/>
              <a:t>Волга, Волга, мать-река</a:t>
            </a:r>
          </a:p>
          <a:p>
            <a:pPr marL="82296" indent="0">
              <a:buNone/>
            </a:pPr>
            <a:r>
              <a:rPr lang="ru-RU" sz="1100" b="1" dirty="0"/>
              <a:t>Эй, ухнем!</a:t>
            </a:r>
            <a:br>
              <a:rPr lang="ru-RU" sz="1100" b="1" dirty="0"/>
            </a:br>
            <a:r>
              <a:rPr lang="ru-RU" sz="1100" b="1" dirty="0"/>
              <a:t>Эй, ухнем!</a:t>
            </a:r>
            <a:br>
              <a:rPr lang="ru-RU" sz="1100" b="1" dirty="0"/>
            </a:br>
            <a:r>
              <a:rPr lang="ru-RU" sz="1100" b="1" dirty="0"/>
              <a:t>Ещё разик, ещё да раз!</a:t>
            </a:r>
            <a:br>
              <a:rPr lang="ru-RU" sz="1100" b="1" dirty="0"/>
            </a:br>
            <a:r>
              <a:rPr lang="ru-RU" sz="1100" b="1" dirty="0"/>
              <a:t>Эй, ухнем!</a:t>
            </a:r>
            <a:br>
              <a:rPr lang="ru-RU" sz="1100" b="1" dirty="0"/>
            </a:br>
            <a:r>
              <a:rPr lang="ru-RU" sz="1100" dirty="0"/>
              <a:t>Эй, ухнем!</a:t>
            </a:r>
          </a:p>
          <a:p>
            <a:endParaRPr lang="ru-RU" sz="11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03648" y="620688"/>
            <a:ext cx="3312368" cy="559268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SONG OF THE VOLGA BOATMEN</a:t>
            </a:r>
          </a:p>
          <a:p>
            <a:pPr marL="82296" indent="0">
              <a:buNone/>
            </a:pP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Once more, once again, still once more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Once more, once again, still once more</a:t>
            </a:r>
          </a:p>
          <a:p>
            <a:pPr marL="82296" indent="0">
              <a:buNone/>
            </a:pP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Now we fell the stout birch tree,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Now we pull hard: one, two, three.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Ay-da, da, ay-da!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Ay-da, da, ay-da!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Now we pull hard: one, two, three.</a:t>
            </a:r>
          </a:p>
          <a:p>
            <a:pPr marL="82296" indent="0">
              <a:buNone/>
            </a:pP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As the barges float along,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To the sun we sing our song.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Ay-da, da, ay-da!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Ay-da, da, ay-da!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To the sun we sing our song.</a:t>
            </a:r>
          </a:p>
          <a:p>
            <a:pPr marL="82296" indent="0">
              <a:buNone/>
            </a:pP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Hey, hey, let's heave a-long the way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to the sun we sing our song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Once more, once again, still once more</a:t>
            </a:r>
          </a:p>
          <a:p>
            <a:pPr marL="82296" indent="0">
              <a:buNone/>
            </a:pP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Volga, Volga our pride,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Mighty stream so deep and wide.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Ay-da, da, ay-da!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Ay-da, da, ay-da!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Volga, Volga you're our pride.</a:t>
            </a:r>
          </a:p>
          <a:p>
            <a:pPr marL="82296" indent="0">
              <a:buNone/>
            </a:pP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Once more, once again, still once more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  <a:br>
              <a:rPr lang="en-US" sz="3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heave ho!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61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also tried to write a poem about the Volga. </a:t>
            </a:r>
          </a:p>
          <a:p>
            <a:pPr marL="82296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Volga is beautiful,</a:t>
            </a:r>
          </a:p>
          <a:p>
            <a:pPr marL="82296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Volga is powerful.</a:t>
            </a:r>
          </a:p>
          <a:p>
            <a:pPr marL="82296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 like this river very much,</a:t>
            </a:r>
          </a:p>
          <a:p>
            <a:pPr marL="82296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 all can’t live without it.</a:t>
            </a:r>
          </a:p>
          <a:p>
            <a:pPr marL="82296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It’ the longest, it’s the greatest,</a:t>
            </a:r>
          </a:p>
          <a:p>
            <a:pPr marL="82296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It’s the nicest, it’s the widest.</a:t>
            </a:r>
          </a:p>
          <a:p>
            <a:pPr marL="82296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Mother Volga, you are wonderful!</a:t>
            </a:r>
          </a:p>
          <a:p>
            <a:pPr marL="82296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Our Motherland can’ be without you!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6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Internet Resources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gumfak.narod.ru/from_webmaster.html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http://poetrank.ru/poets/solo/song-of-the-volga-boatmen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zanimatika.narod.ru/RF12_Volga.htm</a:t>
            </a:r>
            <a:endParaRPr lang="ru-RU" dirty="0" smtClean="0"/>
          </a:p>
          <a:p>
            <a:r>
              <a:rPr lang="ru-RU" dirty="0">
                <a:hlinkClick r:id="rId5"/>
              </a:rPr>
              <a:t>волга в стихах и песнях на английском </a:t>
            </a:r>
            <a:r>
              <a:rPr lang="ru-RU" dirty="0" smtClean="0">
                <a:hlinkClick r:id="rId5"/>
              </a:rPr>
              <a:t>языке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09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76672"/>
            <a:ext cx="5009760" cy="5771728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My name is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Artyom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Salushkin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I live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Tyoplovka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Novye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Burasy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District, Saratov Region. I study at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Tyoplovka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Secondary School in the 4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Form.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like to read poems. I’d like to tell you about poems to the Volga, the great Russian river and the main river of our Region.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Данила\Desktop\image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4" r="40898"/>
          <a:stretch/>
        </p:blipFill>
        <p:spPr bwMode="auto">
          <a:xfrm>
            <a:off x="1403648" y="476672"/>
            <a:ext cx="1979154" cy="57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2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8144" y="332656"/>
            <a:ext cx="4375544" cy="591574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Konstantin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Balmont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a great Russian poet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said: “There is no Egypt without the Nile, there is no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India without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Gang, there is Russia, one of the most beautiful countries, because it has the Volga.”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Египта без Нила, нет Индии без Ганга, есть в ряду величайших прекраснейших стран Россия, потому что у нее есть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Волга. Бальмонт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30102" r="32576" b="4040"/>
          <a:stretch/>
        </p:blipFill>
        <p:spPr bwMode="auto">
          <a:xfrm>
            <a:off x="1343889" y="188640"/>
            <a:ext cx="3214255" cy="451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2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4536120" cy="58437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There are a lot of folklore songs about the Volga. The most famous are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"Ах ты, Волга ли, Волга-матушка", "Волга, реченька глубока", "Вниз по матушке по Волге", "Волга, моя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матушка“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know different old legends, true stories and tales about the Volga. It also attracted some great Russian poets of last centuries.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1" t="5303" b="8939"/>
          <a:stretch/>
        </p:blipFill>
        <p:spPr bwMode="auto">
          <a:xfrm>
            <a:off x="6012160" y="2492896"/>
            <a:ext cx="2951018" cy="39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21" y="404664"/>
            <a:ext cx="2889357" cy="186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2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lot of poets wrote about the great Russian river, the Volga.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first poets were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N.M.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Karamzin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who wrote the poem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“The Volga”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(1793)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I.I.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Dmitriev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who wrote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poem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“To the Volga”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(1794)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06" y="3212976"/>
            <a:ext cx="26168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573660" cy="349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78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6632"/>
            <a:ext cx="7547011" cy="35283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Some poets, A.A.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Shahovskoi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N.N.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Mansyrev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A.V.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Shiryavtsev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have poems like folklore. 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Some poems became folklore songs: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 крутых бережков..."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(M.I.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Ozhegov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"Из-за острова на стрежень..."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(D.N.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Sadovnikov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"Далеко, далеко степь за Волгу ушла..."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(U.P.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Rosengeim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"Дубинушка"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(L.N.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Trofelev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"Утес Стеньки Разина"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(A.A.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Navrotski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 b="4626"/>
          <a:stretch/>
        </p:blipFill>
        <p:spPr bwMode="auto">
          <a:xfrm>
            <a:off x="4139952" y="3202957"/>
            <a:ext cx="4756689" cy="363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7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poems by K.N.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Batyushkov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P.A.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Vyazemski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N.M.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Yazykov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 Volga is the symbol of Russia, the Motherland.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592288" cy="314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82" y="3068960"/>
            <a:ext cx="2088232" cy="291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28533"/>
            <a:ext cx="2033389" cy="285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32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A.S. Pushkin visited the Volga in 1833.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 wrote “Songs about Stephan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2276872"/>
            <a:ext cx="285536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0"/>
            <a:ext cx="2448272" cy="39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7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3959784" cy="597666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19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century the poets wrote about boatmen and their work on the Volga. The poems are not romantic, they are about difficult real life. The most famous poet is N.A.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Nekrasov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His poem about the Volga is “On the Volga</a:t>
            </a:r>
            <a:r>
              <a:rPr lang="en-US" dirty="0" smtClean="0"/>
              <a:t>”.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98" y="188640"/>
            <a:ext cx="2679378" cy="375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0" y="3777208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78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575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The Volga in poems and songs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Internet Resources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Данила</dc:creator>
  <cp:lastModifiedBy>Данила</cp:lastModifiedBy>
  <cp:revision>15</cp:revision>
  <dcterms:created xsi:type="dcterms:W3CDTF">2017-05-02T23:24:44Z</dcterms:created>
  <dcterms:modified xsi:type="dcterms:W3CDTF">2017-05-03T23:48:17Z</dcterms:modified>
</cp:coreProperties>
</file>