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7" r:id="rId5"/>
    <p:sldId id="263" r:id="rId6"/>
    <p:sldId id="266" r:id="rId7"/>
    <p:sldId id="262" r:id="rId8"/>
    <p:sldId id="265" r:id="rId9"/>
    <p:sldId id="268" r:id="rId10"/>
    <p:sldId id="269" r:id="rId11"/>
    <p:sldId id="264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1B03"/>
    <a:srgbClr val="EC02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49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03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66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27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81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09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39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07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70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16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30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CC9BC-F58B-4317-A080-B6206F95E0E9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40E4A-11C3-466D-B2D3-C052BA9A6C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513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audio" Target="../media/audio1.wav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gidtravel.com/country/britain/Leyk-Distrikt_dp1499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B%D0%B5%D0%B9%D0%BA-%D0%94%D0%B8%D1%81%D1%82%D1%80%D0%B8%D0%BA%D1%82#/media/File:Lake_District_National_Park_UK_location_map.svg" TargetMode="External"/><Relationship Id="rId5" Type="http://schemas.openxmlformats.org/officeDocument/2006/relationships/hyperlink" Target="http://geosfera.org/evropa/velikobritaniya/1016-leyk-distrikt.html" TargetMode="External"/><Relationship Id="rId4" Type="http://schemas.openxmlformats.org/officeDocument/2006/relationships/hyperlink" Target="https://dic.academic.ru/dic.nsf/ruwiki/100487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1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8206680" cy="348381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3100" b="1" dirty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Discoverer 14+ \2017</a:t>
            </a:r>
            <a:br>
              <a:rPr lang="en-US" sz="3100" b="1" dirty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72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excursion to </a:t>
            </a:r>
            <a:br>
              <a:rPr lang="en-US" sz="72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72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Lake District </a:t>
            </a:r>
            <a:br>
              <a:rPr lang="en-US" sz="72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72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National Park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в конец 6">
            <a:hlinkClick r:id="" action="ppaction://hlinkshowjump?jump=nextslide" highlightClick="1">
              <a:snd r:embed="rId3" name="chimes.wav"/>
            </a:hlinkClick>
            <a:extLst>
              <a:ext uri="{FF2B5EF4-FFF2-40B4-BE49-F238E27FC236}">
                <a16:creationId xmlns:a16="http://schemas.microsoft.com/office/drawing/2014/main" xmlns="" id="{37563E3C-C375-47C0-A1DD-63F1ACB098D2}"/>
              </a:ext>
            </a:extLst>
          </p:cNvPr>
          <p:cNvSpPr/>
          <p:nvPr/>
        </p:nvSpPr>
        <p:spPr>
          <a:xfrm>
            <a:off x="7992888" y="5994901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3789040"/>
            <a:ext cx="6120680" cy="208823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The presentation by “Nature Explorers”</a:t>
            </a:r>
          </a:p>
          <a:p>
            <a:pPr algn="r"/>
            <a:r>
              <a:rPr lang="en-US" b="1" dirty="0" err="1">
                <a:solidFill>
                  <a:schemeClr val="accent5">
                    <a:lumMod val="50000"/>
                  </a:schemeClr>
                </a:solidFill>
              </a:rPr>
              <a:t>Tyoplovka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 Secondary School team,</a:t>
            </a:r>
          </a:p>
          <a:p>
            <a:pPr algn="r"/>
            <a:r>
              <a:rPr lang="en-US" b="1" dirty="0" err="1">
                <a:solidFill>
                  <a:schemeClr val="accent5">
                    <a:lumMod val="50000"/>
                  </a:schemeClr>
                </a:solidFill>
              </a:rPr>
              <a:t>Novye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5">
                    <a:lumMod val="50000"/>
                  </a:schemeClr>
                </a:solidFill>
              </a:rPr>
              <a:t>Burasy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 District </a:t>
            </a:r>
          </a:p>
          <a:p>
            <a:pPr algn="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Saratov Region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59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89" y="-215900"/>
            <a:ext cx="9266238" cy="707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12874" y="-99392"/>
            <a:ext cx="8229600" cy="1484660"/>
          </a:xfr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US" b="1" dirty="0"/>
              <a:t>You can see different wild birds and animals, among them a famous red squirrel</a:t>
            </a:r>
            <a:endParaRPr lang="ru-RU" b="1" dirty="0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7219" y="1268760"/>
            <a:ext cx="4881264" cy="40728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410" y="4058847"/>
            <a:ext cx="4215139" cy="27991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7219" y="4484304"/>
            <a:ext cx="3744416" cy="23480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873" y="1643395"/>
            <a:ext cx="3824345" cy="2533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Управляющая кнопка: в конец 6">
            <a:hlinkClick r:id="" action="ppaction://hlinkshowjump?jump=nextslide" highlightClick="1">
              <a:snd r:embed="rId7" name="chimes.wav"/>
            </a:hlinkClick>
            <a:extLst>
              <a:ext uri="{FF2B5EF4-FFF2-40B4-BE49-F238E27FC236}">
                <a16:creationId xmlns:a16="http://schemas.microsoft.com/office/drawing/2014/main" xmlns="" id="{9F0F1D32-9DDD-4FC4-BB63-F8FCA83615BF}"/>
              </a:ext>
            </a:extLst>
          </p:cNvPr>
          <p:cNvSpPr/>
          <p:nvPr/>
        </p:nvSpPr>
        <p:spPr>
          <a:xfrm>
            <a:off x="8172400" y="5949279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2839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325" y="-215900"/>
            <a:ext cx="9266238" cy="707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864096"/>
          </a:xfrm>
        </p:spPr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This is the end of our excursion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1224136"/>
          </a:xfr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US" dirty="0"/>
              <a:t> </a:t>
            </a:r>
            <a:r>
              <a:rPr lang="en-US" b="1" dirty="0"/>
              <a:t>and if you are tired you can have a rest in this comfortable mountain house</a:t>
            </a:r>
            <a:endParaRPr lang="ru-RU" b="1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272" y="2132856"/>
            <a:ext cx="6192688" cy="43101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Управляющая кнопка: в конец 6">
            <a:hlinkClick r:id="" action="ppaction://hlinkshowjump?jump=nextslide" highlightClick="1">
              <a:snd r:embed="rId4" name="chimes.wav"/>
            </a:hlinkClick>
            <a:extLst>
              <a:ext uri="{FF2B5EF4-FFF2-40B4-BE49-F238E27FC236}">
                <a16:creationId xmlns:a16="http://schemas.microsoft.com/office/drawing/2014/main" xmlns="" id="{920DFCCD-D309-4870-BC54-724BE3B63AE2}"/>
              </a:ext>
            </a:extLst>
          </p:cNvPr>
          <p:cNvSpPr/>
          <p:nvPr/>
        </p:nvSpPr>
        <p:spPr>
          <a:xfrm>
            <a:off x="8172400" y="5949279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1000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71" y="-12778"/>
            <a:ext cx="9176522" cy="686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Resources</a:t>
            </a:r>
            <a:endParaRPr lang="ru-RU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dirty="0">
                <a:hlinkClick r:id="rId3"/>
              </a:rPr>
              <a:t>http://gidtravel.com/country/britain/Leyk-Distrikt_dp1499.html</a:t>
            </a:r>
            <a:endParaRPr lang="ru-RU" dirty="0"/>
          </a:p>
          <a:p>
            <a:r>
              <a:rPr lang="en-US" dirty="0">
                <a:hlinkClick r:id="rId4"/>
              </a:rPr>
              <a:t>https://dic.academic.ru/dic.nsf/ruwiki/1004875</a:t>
            </a:r>
            <a:endParaRPr lang="ru-RU" dirty="0"/>
          </a:p>
          <a:p>
            <a:r>
              <a:rPr lang="en-US" dirty="0">
                <a:hlinkClick r:id="rId5"/>
              </a:rPr>
              <a:t>http://geosfera.org/evropa/velikobritaniya/1016-leyk-distrikt.html</a:t>
            </a:r>
            <a:endParaRPr lang="ru-RU" dirty="0"/>
          </a:p>
          <a:p>
            <a:r>
              <a:rPr lang="en-US" dirty="0">
                <a:hlinkClick r:id="rId6"/>
              </a:rPr>
              <a:t>https://ru.wikipedia.org/wiki/%D0%9B%D0%B5%D0%B9%D0%BA-%D0%94%D0%B8%D1%81%D1%82%D1%80%D0%B8%D0%BA%D1%82#/media/File:Lake_District_National_Park_UK_location_map.svg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31752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0"/>
            <a:ext cx="9199092" cy="686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79"/>
            <a:ext cx="2602632" cy="576064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Now we are in London. We start out to the north-west of England. </a:t>
            </a: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>Look at the map and you’ll understand the route of our trip to Lake District, a famous British National Park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5126"/>
            <a:ext cx="5760640" cy="65985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7342134" y="6148914"/>
            <a:ext cx="144016" cy="16040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6">
            <a:hlinkClick r:id="" action="ppaction://hlinkshowjump?jump=nextslide" highlightClick="1">
              <a:snd r:embed="rId4" name="chimes.wav"/>
            </a:hlinkClick>
            <a:extLst>
              <a:ext uri="{FF2B5EF4-FFF2-40B4-BE49-F238E27FC236}">
                <a16:creationId xmlns:a16="http://schemas.microsoft.com/office/drawing/2014/main" xmlns="" id="{C5F499D0-C930-4F49-AA3F-53362AE486DD}"/>
              </a:ext>
            </a:extLst>
          </p:cNvPr>
          <p:cNvSpPr/>
          <p:nvPr/>
        </p:nvSpPr>
        <p:spPr>
          <a:xfrm>
            <a:off x="8110190" y="6027406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7072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45236E-6 L -0.01076 -0.03007 L -0.02743 -0.04232 L -0.03351 -0.07354 L -0.04757 -0.11448 L -0.08663 -0.16166 L -0.10695 -0.18039 L -0.11997 -0.20768 L -0.16962 -0.22757 L -0.20399 -0.24491 L -0.2349 -0.34043 L -0.25382 -0.42692 L -0.28368 -0.48219 L -0.27535 -0.52567 L -0.25261 -0.54325 L -0.28698 -0.55874 L -0.29011 -0.6975 L -0.36267 -0.70999 L -0.36597 -0.73959 " pathEditMode="relative" rAng="0" ptsTypes="FFFFFFFFFFFFFFAFAFF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99" y="-369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15" y="-11594"/>
            <a:ext cx="9176522" cy="686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8417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60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Welcome to</a:t>
            </a:r>
            <a:br>
              <a:rPr lang="en-US" sz="60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Lake District</a:t>
            </a:r>
            <a:endParaRPr lang="ru-RU" sz="60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5760640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Управляющая кнопка: в конец 6">
            <a:hlinkClick r:id="" action="ppaction://hlinkshowjump?jump=nextslide" highlightClick="1">
              <a:snd r:embed="rId4" name="chimes.wav"/>
            </a:hlinkClick>
            <a:extLst>
              <a:ext uri="{FF2B5EF4-FFF2-40B4-BE49-F238E27FC236}">
                <a16:creationId xmlns:a16="http://schemas.microsoft.com/office/drawing/2014/main" xmlns="" id="{8CEA84DD-8DF9-4013-9E6E-2B4DC04C0A29}"/>
              </a:ext>
            </a:extLst>
          </p:cNvPr>
          <p:cNvSpPr/>
          <p:nvPr/>
        </p:nvSpPr>
        <p:spPr>
          <a:xfrm>
            <a:off x="8028384" y="6008593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5821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95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Let’s start our excursion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50058"/>
            <a:ext cx="5715000" cy="381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4351338"/>
            <a:ext cx="3494087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в конец 6">
            <a:hlinkClick r:id="" action="ppaction://hlinkshowjump?jump=nextslide" highlightClick="1">
              <a:snd r:embed="rId5" name="chimes.wav"/>
            </a:hlinkClick>
            <a:extLst>
              <a:ext uri="{FF2B5EF4-FFF2-40B4-BE49-F238E27FC236}">
                <a16:creationId xmlns:a16="http://schemas.microsoft.com/office/drawing/2014/main" xmlns="" id="{322673E1-813D-40D9-8866-7E791DDE5396}"/>
              </a:ext>
            </a:extLst>
          </p:cNvPr>
          <p:cNvSpPr/>
          <p:nvPr/>
        </p:nvSpPr>
        <p:spPr>
          <a:xfrm>
            <a:off x="8100392" y="6107304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0719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4" y="550"/>
            <a:ext cx="9144000" cy="68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3754760" cy="5242594"/>
          </a:xfr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b="1" dirty="0"/>
              <a:t>We are in Lake District. It is situated in the Cumbrian Mountains, in the north-west of England. </a:t>
            </a:r>
            <a:br>
              <a:rPr lang="en-US" sz="3600" b="1" dirty="0"/>
            </a:br>
            <a:r>
              <a:rPr lang="en-US" sz="3600" b="1" dirty="0"/>
              <a:t>It is famous for its picturesque mountains, lakes and forests.</a:t>
            </a:r>
            <a:endParaRPr lang="ru-RU" sz="3600" b="1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6859" y="260648"/>
            <a:ext cx="4572000" cy="2981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276872"/>
            <a:ext cx="4067175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4742052"/>
            <a:ext cx="3492193" cy="20075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Управляющая кнопка: в конец 6">
            <a:hlinkClick r:id="" action="ppaction://hlinkshowjump?jump=nextslide" highlightClick="1">
              <a:snd r:embed="rId6" name="chimes.wav"/>
            </a:hlinkClick>
            <a:extLst>
              <a:ext uri="{FF2B5EF4-FFF2-40B4-BE49-F238E27FC236}">
                <a16:creationId xmlns:a16="http://schemas.microsoft.com/office/drawing/2014/main" xmlns="" id="{489DD9C9-A1D8-4FBF-ABA9-36BEDBD4F388}"/>
              </a:ext>
            </a:extLst>
          </p:cNvPr>
          <p:cNvSpPr/>
          <p:nvPr/>
        </p:nvSpPr>
        <p:spPr>
          <a:xfrm>
            <a:off x="179512" y="6004180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6959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608" y="-41017"/>
            <a:ext cx="926623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003232" cy="864096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Do you know that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08720" y="1371729"/>
            <a:ext cx="8229600" cy="2022604"/>
          </a:xfr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b="1" dirty="0"/>
              <a:t>famous English poets and artists inspired by beautiful nature of Lake District write their poems and painted their pictures. Among them William Wordsworth and Beatrice Potter.</a:t>
            </a:r>
            <a:endParaRPr lang="ru-RU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622804"/>
            <a:ext cx="4572000" cy="304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860929"/>
            <a:ext cx="4572000" cy="2571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Управляющая кнопка: в конец 6">
            <a:hlinkClick r:id="" action="ppaction://hlinkshowjump?jump=nextslide" highlightClick="1">
              <a:snd r:embed="rId5" name="chimes.wav"/>
            </a:hlinkClick>
            <a:extLst>
              <a:ext uri="{FF2B5EF4-FFF2-40B4-BE49-F238E27FC236}">
                <a16:creationId xmlns:a16="http://schemas.microsoft.com/office/drawing/2014/main" xmlns="" id="{0E710542-08FE-492B-87CF-95C7D0F10D7D}"/>
              </a:ext>
            </a:extLst>
          </p:cNvPr>
          <p:cNvSpPr/>
          <p:nvPr/>
        </p:nvSpPr>
        <p:spPr>
          <a:xfrm>
            <a:off x="8172400" y="5949279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3749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0"/>
            <a:ext cx="9262975" cy="686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88640"/>
            <a:ext cx="7403777" cy="64807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Let’s continue our excursion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3034680" cy="5472608"/>
          </a:xfr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Now we are at </a:t>
            </a:r>
            <a:r>
              <a:rPr lang="en-US" b="1" dirty="0" err="1"/>
              <a:t>Wast</a:t>
            </a:r>
            <a:r>
              <a:rPr lang="en-US" b="1" dirty="0"/>
              <a:t> Water Lake, the deepest lake in England and we can see </a:t>
            </a:r>
            <a:r>
              <a:rPr lang="en-US" b="1" dirty="0" err="1"/>
              <a:t>Scaffel</a:t>
            </a:r>
            <a:r>
              <a:rPr lang="en-US" b="1" dirty="0"/>
              <a:t> Pike, the highest mountain in England. They are so beautiful, aren’t they?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522" y="1642387"/>
            <a:ext cx="5442181" cy="40816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в конец 6">
            <a:hlinkClick r:id="" action="ppaction://hlinkshowjump?jump=nextslide" highlightClick="1">
              <a:snd r:embed="rId4" name="chimes.wav"/>
            </a:hlinkClick>
            <a:extLst>
              <a:ext uri="{FF2B5EF4-FFF2-40B4-BE49-F238E27FC236}">
                <a16:creationId xmlns:a16="http://schemas.microsoft.com/office/drawing/2014/main" xmlns="" id="{1E68C779-BC31-43DB-AA7C-F223486F2043}"/>
              </a:ext>
            </a:extLst>
          </p:cNvPr>
          <p:cNvSpPr/>
          <p:nvPr/>
        </p:nvSpPr>
        <p:spPr>
          <a:xfrm>
            <a:off x="8172400" y="5949279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7023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325" y="9525"/>
            <a:ext cx="926623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3813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Now we are going to speak about lakes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33256" y="960599"/>
            <a:ext cx="3610744" cy="4968552"/>
          </a:xfr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r">
              <a:buNone/>
            </a:pPr>
            <a:r>
              <a:rPr lang="en-US" sz="3600" b="1" dirty="0"/>
              <a:t>You see, there are a lot of beautiful lakes with clean water in Lake District and you can guess that it was called so because of this fact.</a:t>
            </a:r>
            <a:endParaRPr lang="ru-RU" sz="3600" b="1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3394" y="2564904"/>
            <a:ext cx="3780420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96" y="935629"/>
            <a:ext cx="3968441" cy="22322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0325" y="3824661"/>
            <a:ext cx="3246607" cy="28610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Управляющая кнопка: в конец 6">
            <a:hlinkClick r:id="" action="ppaction://hlinkshowjump?jump=nextslide" highlightClick="1">
              <a:snd r:embed="rId6" name="chimes.wav"/>
            </a:hlinkClick>
            <a:extLst>
              <a:ext uri="{FF2B5EF4-FFF2-40B4-BE49-F238E27FC236}">
                <a16:creationId xmlns:a16="http://schemas.microsoft.com/office/drawing/2014/main" xmlns="" id="{A74A65F8-7D03-4DC6-9180-9494C701A216}"/>
              </a:ext>
            </a:extLst>
          </p:cNvPr>
          <p:cNvSpPr/>
          <p:nvPr/>
        </p:nvSpPr>
        <p:spPr>
          <a:xfrm>
            <a:off x="8172400" y="5949279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023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26623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And now a few words about the forests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4453607" cy="2601069"/>
          </a:xfr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There are wooded areas, including British native oak woodlands and softwood plantations.</a:t>
            </a:r>
            <a:endParaRPr lang="ru-RU" b="1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6279" y="1340768"/>
            <a:ext cx="4345595" cy="2897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2750" y="4288973"/>
            <a:ext cx="3838719" cy="25690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3860695"/>
            <a:ext cx="3914498" cy="2805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Управляющая кнопка: в конец 6">
            <a:hlinkClick r:id="" action="ppaction://hlinkshowjump?jump=nextslide" highlightClick="1">
              <a:snd r:embed="rId6" name="chimes.wav"/>
            </a:hlinkClick>
            <a:extLst>
              <a:ext uri="{FF2B5EF4-FFF2-40B4-BE49-F238E27FC236}">
                <a16:creationId xmlns:a16="http://schemas.microsoft.com/office/drawing/2014/main" xmlns="" id="{C4BA04CE-256F-49D8-8F5A-7E64F9A2A3A2}"/>
              </a:ext>
            </a:extLst>
          </p:cNvPr>
          <p:cNvSpPr/>
          <p:nvPr/>
        </p:nvSpPr>
        <p:spPr>
          <a:xfrm>
            <a:off x="8172400" y="5949279"/>
            <a:ext cx="971600" cy="745469"/>
          </a:xfrm>
          <a:prstGeom prst="actionButtonE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6546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250</Words>
  <Application>Microsoft Office PowerPoint</Application>
  <PresentationFormat>Экран (4:3)</PresentationFormat>
  <Paragraphs>25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Discoverer 14+ \2017 The excursion to  Lake District  National Park</vt:lpstr>
      <vt:lpstr>Now we are in London. We start out to the north-west of England.  Look at the map and you’ll understand the route of our trip to Lake District, a famous British National Park</vt:lpstr>
      <vt:lpstr>Welcome to Lake District</vt:lpstr>
      <vt:lpstr>Let’s start our excursion</vt:lpstr>
      <vt:lpstr>We are in Lake District. It is situated in the Cumbrian Mountains, in the north-west of England.  It is famous for its picturesque mountains, lakes and forests.</vt:lpstr>
      <vt:lpstr>Do you know that</vt:lpstr>
      <vt:lpstr>Let’s continue our excursion</vt:lpstr>
      <vt:lpstr>Now we are going to speak about lakes</vt:lpstr>
      <vt:lpstr>And now a few words about the forests</vt:lpstr>
      <vt:lpstr>Презентация PowerPoint</vt:lpstr>
      <vt:lpstr>This is the end of our excursion</vt:lpstr>
      <vt:lpstr>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Лейк-Дистрикт</dc:title>
  <dc:creator>Андрей Наконечный</dc:creator>
  <cp:lastModifiedBy>Admin</cp:lastModifiedBy>
  <cp:revision>33</cp:revision>
  <dcterms:created xsi:type="dcterms:W3CDTF">2017-10-19T14:56:02Z</dcterms:created>
  <dcterms:modified xsi:type="dcterms:W3CDTF">2018-01-14T19:05:34Z</dcterms:modified>
</cp:coreProperties>
</file>