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72" r:id="rId6"/>
    <p:sldId id="265" r:id="rId7"/>
    <p:sldId id="273" r:id="rId8"/>
    <p:sldId id="275" r:id="rId9"/>
    <p:sldId id="258" r:id="rId10"/>
    <p:sldId id="267" r:id="rId11"/>
    <p:sldId id="264" r:id="rId12"/>
    <p:sldId id="269" r:id="rId13"/>
    <p:sldId id="276" r:id="rId14"/>
    <p:sldId id="262" r:id="rId15"/>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280" autoAdjust="0"/>
  </p:normalViewPr>
  <p:slideViewPr>
    <p:cSldViewPr>
      <p:cViewPr varScale="1">
        <p:scale>
          <a:sx n="64" d="100"/>
          <a:sy n="64" d="100"/>
        </p:scale>
        <p:origin x="-108" y="-27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C567D4A-04CB-4EDF-8FB1-342A02FC8EC5}" type="slidenum">
              <a:rPr/>
              <a:pPr rtl="0"/>
              <a:t>‹#›</a:t>
            </a:fld>
            <a:endParaRPr/>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2E61351F-DBB1-4664-ADA9-83BC7CB8848D}" type="slidenum">
              <a:rPr/>
              <a:pPr rtl="0"/>
              <a:t>‹#›</a:t>
            </a:fld>
            <a:endParaRPr/>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en-US" dirty="0"/>
          </a:p>
        </p:txBody>
      </p:sp>
      <p:sp>
        <p:nvSpPr>
          <p:cNvPr id="4" name="Номер слайда 3"/>
          <p:cNvSpPr>
            <a:spLocks noGrp="1"/>
          </p:cNvSpPr>
          <p:nvPr>
            <p:ph type="sldNum" sz="quarter" idx="10"/>
          </p:nvPr>
        </p:nvSpPr>
        <p:spPr/>
        <p:txBody>
          <a:bodyPr rtlCol="0"/>
          <a:lstStyle/>
          <a:p>
            <a:pPr rtl="0"/>
            <a:fld id="{2E61351F-DBB1-4664-ADA9-83BC7CB8848D}" type="slidenum">
              <a:rPr lang="en-US" smtClean="0"/>
              <a:pPr rtl="0"/>
              <a:t>7</a:t>
            </a:fld>
            <a:endParaRPr lang="en-US"/>
          </a:p>
        </p:txBody>
      </p:sp>
    </p:spTree>
    <p:extLst>
      <p:ext uri="{BB962C8B-B14F-4D97-AF65-F5344CB8AC3E}">
        <p14:creationId xmlns:p14="http://schemas.microsoft.com/office/powerpoint/2010/main" xmlns=""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2588" y="685800"/>
            <a:ext cx="6092825" cy="3429000"/>
          </a:xfrm>
        </p:spPr>
      </p:sp>
      <p:sp>
        <p:nvSpPr>
          <p:cNvPr id="3" name="Заметки 2"/>
          <p:cNvSpPr>
            <a:spLocks noGrp="1"/>
          </p:cNvSpPr>
          <p:nvPr>
            <p:ph type="body" idx="1"/>
          </p:nvPr>
        </p:nvSpPr>
        <p:spPr/>
        <p:txBody>
          <a:bodyPr rtlCol="0"/>
          <a:lstStyle/>
          <a:p>
            <a:pPr rtl="0"/>
            <a:endParaRPr lang="en-US" dirty="0"/>
          </a:p>
        </p:txBody>
      </p:sp>
      <p:sp>
        <p:nvSpPr>
          <p:cNvPr id="4" name="Номер слайда 3"/>
          <p:cNvSpPr>
            <a:spLocks noGrp="1"/>
          </p:cNvSpPr>
          <p:nvPr>
            <p:ph type="sldNum" sz="quarter" idx="10"/>
          </p:nvPr>
        </p:nvSpPr>
        <p:spPr/>
        <p:txBody>
          <a:bodyPr rtlCol="0"/>
          <a:lstStyle/>
          <a:p>
            <a:pPr rtl="0"/>
            <a:fld id="{A0D00EA6-0821-4AC5-933C-321AA6545349}" type="slidenum">
              <a:rPr lang="en-US" smtClean="0"/>
              <a:pPr rtl="0"/>
              <a:t>11</a:t>
            </a:fld>
            <a:endParaRPr lang="en-US" dirty="0"/>
          </a:p>
        </p:txBody>
      </p:sp>
    </p:spTree>
    <p:extLst>
      <p:ext uri="{BB962C8B-B14F-4D97-AF65-F5344CB8AC3E}">
        <p14:creationId xmlns:p14="http://schemas.microsoft.com/office/powerpoint/2010/main" xmlns=""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3814" y="990600"/>
            <a:ext cx="8458200" cy="3200400"/>
          </a:xfrm>
        </p:spPr>
        <p:txBody>
          <a:bodyPr rtlCol="0">
            <a:normAutofit/>
          </a:bodyPr>
          <a:lstStyle>
            <a:lvl1pPr algn="l" rtl="0">
              <a:defRPr sz="6000"/>
            </a:lvl1pPr>
          </a:lstStyle>
          <a:p>
            <a:pPr rtl="0"/>
            <a:r>
              <a:rPr lang="ru-RU" smtClean="0"/>
              <a:t>Образец заголовка</a:t>
            </a:r>
            <a:endParaRPr/>
          </a:p>
        </p:txBody>
      </p:sp>
      <p:sp>
        <p:nvSpPr>
          <p:cNvPr id="3" name="Подзаголовок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52014" y="381000"/>
            <a:ext cx="1904998" cy="57912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Дата 4"/>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a:p>
        </p:txBody>
      </p:sp>
      <p:sp>
        <p:nvSpPr>
          <p:cNvPr id="3" name="Текст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Дата 6"/>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8" name="Нижний колонтитул 7"/>
          <p:cNvSpPr>
            <a:spLocks noGrp="1"/>
          </p:cNvSpPr>
          <p:nvPr>
            <p:ph type="ftr" sz="quarter" idx="11"/>
          </p:nvPr>
        </p:nvSpPr>
        <p:spPr/>
        <p:txBody>
          <a:bodyPr rtlCol="0"/>
          <a:lstStyle>
            <a:lvl1pPr algn="l" rtl="0">
              <a:defRPr sz="1100"/>
            </a:lvl1pPr>
          </a:lstStyle>
          <a:p>
            <a:pPr rtl="0"/>
            <a:endParaRPr lang="en-US"/>
          </a:p>
        </p:txBody>
      </p:sp>
      <p:sp>
        <p:nvSpPr>
          <p:cNvPr id="9" name="Номер слайда 8"/>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Дата 2"/>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4" name="Нижний колонтитул 3"/>
          <p:cNvSpPr>
            <a:spLocks noGrp="1"/>
          </p:cNvSpPr>
          <p:nvPr>
            <p:ph type="ftr" sz="quarter" idx="11"/>
          </p:nvPr>
        </p:nvSpPr>
        <p:spPr/>
        <p:txBody>
          <a:bodyPr rtlCol="0"/>
          <a:lstStyle>
            <a:lvl1pPr algn="l" rtl="0">
              <a:defRPr sz="1100"/>
            </a:lvl1pPr>
          </a:lstStyle>
          <a:p>
            <a:pPr rtl="0"/>
            <a:endParaRPr lang="en-US"/>
          </a:p>
        </p:txBody>
      </p:sp>
      <p:sp>
        <p:nvSpPr>
          <p:cNvPr id="5" name="Номер слайда 4"/>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3" name="Нижний колонтитул 2"/>
          <p:cNvSpPr>
            <a:spLocks noGrp="1"/>
          </p:cNvSpPr>
          <p:nvPr>
            <p:ph type="ftr" sz="quarter" idx="11"/>
          </p:nvPr>
        </p:nvSpPr>
        <p:spPr/>
        <p:txBody>
          <a:bodyPr rtlCol="0"/>
          <a:lstStyle>
            <a:lvl1pPr algn="l" rtl="0">
              <a:defRPr sz="1100"/>
            </a:lvl1pPr>
          </a:lstStyle>
          <a:p>
            <a:pPr rtl="0"/>
            <a:endParaRPr lang="en-US"/>
          </a:p>
        </p:txBody>
      </p:sp>
      <p:sp>
        <p:nvSpPr>
          <p:cNvPr id="4" name="Номер слайда 3"/>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ru-RU" smtClean="0"/>
              <a:t>Образец заголовка</a:t>
            </a:r>
            <a:endParaRPr dirty="0"/>
          </a:p>
        </p:txBody>
      </p:sp>
      <p:sp>
        <p:nvSpPr>
          <p:cNvPr id="3" name="Объект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Замещающий текст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lgn="l" rtl="0">
              <a:defRPr sz="1100"/>
            </a:lvl1pPr>
          </a:lstStyle>
          <a:p>
            <a:pPr rtl="0"/>
            <a:r>
              <a:rPr lang="en-US"/>
              <a:t>02.08.2016</a:t>
            </a: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ru-RU" smtClean="0"/>
              <a:t>Образец заголовка</a:t>
            </a:r>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a:p>
        </p:txBody>
      </p:sp>
      <p:sp>
        <p:nvSpPr>
          <p:cNvPr id="4" name="Замещающий текст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Заголовок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ru"/>
              <a:t>Стиль образца заголовка</a:t>
            </a:r>
            <a:endParaRPr dirty="0"/>
          </a:p>
        </p:txBody>
      </p:sp>
      <p:sp>
        <p:nvSpPr>
          <p:cNvPr id="3" name="Замещающий текст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4" name="Дата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r>
              <a:rPr lang="en-US"/>
              <a:t>02.08.2016</a:t>
            </a:r>
            <a:endParaRPr lang="en-US" dirty="0"/>
          </a:p>
        </p:txBody>
      </p:sp>
      <p:sp>
        <p:nvSpPr>
          <p:cNvPr id="5" name="Нижний колонтитул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n-US"/>
          </a:p>
        </p:txBody>
      </p:sp>
      <p:sp>
        <p:nvSpPr>
          <p:cNvPr id="6" name="Номер слайда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andex.ru/images/search?text=%D0%B0%D0%BB%D1%82%D0%B0%D0%B9%D1%81%D0%BA%D0%B8%D0%B9%20%D0%B7%D0%B0%D0%BF%D0%BE%D0%B2%D0%B5%D0%B4%D0%BD%D0%B8%D0%BA%20%D0%B6%D0%B8%D0%B2%D0%BE%D1%82%D0%BD%D1%8B%D0%B5%20%D0%B8%20%D1%80%D0%B0%D1%81%D1%82%D0%B5%D0%BD%D0%B8%D1%8F&amp;img_url=http://putevoditel-altai.ru/_pu/0/56866338.jpg&amp;pos=20&amp;rpt=simage"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yandex.ru/images/search?p=3&amp;text=%D0%B0%D0%BB%D1%82%D0%B0%D0%B9%D1%81%D0%BA%D0%B8%D0%B9%20%D0%B7%D0%B0%D0%BF%D0%BE%D0%B2%D0%B5%D0%B4%D0%BD%D0%B8%D0%BA%20%D0%B6%D0%B8%D0%B2%D0%BE%D1%82%D0%BD%D1%8B%D0%B5%20%D0%B8%20%D1%80%D0%B0%D1%81%D1%82%D0%B5%D0%BD%D0%B8%D1%8F&amp;img_url=http://www.prirodasibiri.ru/links/images/218/id070-01.jpg&amp;pos=119&amp;rpt=simag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andex.ru/images/search?text=%D0%B0%D0%BB%D1%82%D0%B0%D0%B9%D1%81%D0%BA%D0%B8%D0%B9%20%D0%B7%D0%B0%D0%BF%D0%BE%D0%B2%D0%B5%D0%B4%D0%BD%D0%B8%D0%BA%20%D0%B6%D0%B8%D0%B2%D0%BE%D1%82%D0%BD%D1%8B%D0%B5%20%D0%B8%20%D1%80%D0%B0%D1%81%D1%82%D0%B5%D0%BD%D0%B8%D1%8F&amp;img_url=http://ecoclub.nsu.ru/altayzap/gallery/Mitrofanov/53-pervocvety-mit.jpg&amp;pos=14&amp;rpt=simag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r>
              <a:rPr lang="en-US" dirty="0"/>
              <a:t>Altai state nature reserve</a:t>
            </a:r>
            <a:endParaRPr lang="ru" dirty="0"/>
          </a:p>
        </p:txBody>
      </p:sp>
      <p:sp>
        <p:nvSpPr>
          <p:cNvPr id="3" name="Подзаголовок 2"/>
          <p:cNvSpPr>
            <a:spLocks noGrp="1"/>
          </p:cNvSpPr>
          <p:nvPr>
            <p:ph type="subTitle" idx="1"/>
          </p:nvPr>
        </p:nvSpPr>
        <p:spPr/>
        <p:txBody>
          <a:bodyPr rtlCol="0"/>
          <a:lstStyle/>
          <a:p>
            <a:pPr rtl="0"/>
            <a:r>
              <a:rPr lang="en-US" dirty="0" err="1" smtClean="0"/>
              <a:t>Suvorova</a:t>
            </a:r>
            <a:r>
              <a:rPr lang="en-US" dirty="0" smtClean="0"/>
              <a:t> </a:t>
            </a:r>
            <a:r>
              <a:rPr lang="en-US" dirty="0" err="1" smtClean="0"/>
              <a:t>Yeseniya</a:t>
            </a:r>
            <a:endParaRPr lang="ru"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dirty="0"/>
              <a:t>Добавить заголовок </a:t>
            </a:r>
            <a:r>
              <a:rPr lang="en-US" dirty="0"/>
              <a:t/>
            </a:r>
            <a:br>
              <a:rPr lang="en-US" dirty="0"/>
            </a:br>
            <a:r>
              <a:rPr lang="ru" dirty="0"/>
              <a:t>слайда - 4</a:t>
            </a:r>
          </a:p>
        </p:txBody>
      </p:sp>
      <p:sp>
        <p:nvSpPr>
          <p:cNvPr id="3" name="Объект 2"/>
          <p:cNvSpPr>
            <a:spLocks noGrp="1"/>
          </p:cNvSpPr>
          <p:nvPr>
            <p:ph idx="1"/>
          </p:nvPr>
        </p:nvSpPr>
        <p:spPr/>
        <p:txBody>
          <a:bodyPr rtlCol="0"/>
          <a:lstStyle/>
          <a:p>
            <a:pPr rtl="0"/>
            <a:endParaRPr lang="en-US" dirty="0"/>
          </a:p>
        </p:txBody>
      </p:sp>
      <p:sp>
        <p:nvSpPr>
          <p:cNvPr id="4" name="Текст 3"/>
          <p:cNvSpPr>
            <a:spLocks noGrp="1"/>
          </p:cNvSpPr>
          <p:nvPr>
            <p:ph type="body" sz="half" idx="2"/>
          </p:nvPr>
        </p:nvSpPr>
        <p:spPr/>
        <p:txBody>
          <a:bodyPr rtlCol="0"/>
          <a:lstStyle/>
          <a:p>
            <a:pPr rtl="0"/>
            <a:endParaRPr lang="en-US"/>
          </a:p>
        </p:txBody>
      </p:sp>
      <p:sp>
        <p:nvSpPr>
          <p:cNvPr id="5" name="Rectangle 1"/>
          <p:cNvSpPr>
            <a:spLocks noChangeArrowheads="1"/>
          </p:cNvSpPr>
          <p:nvPr/>
        </p:nvSpPr>
        <p:spPr bwMode="auto">
          <a:xfrm>
            <a:off x="-155575" y="-15727"/>
            <a:ext cx="48289886" cy="235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anose="020B0604020202020204" pitchFamily="34" charset="0"/>
                <a:hlinkClick r:id="rId2"/>
              </a:rPr>
              <a:t>  </a:t>
            </a:r>
            <a:r>
              <a:rPr kumimoji="0" lang="ru-RU" sz="12900" b="0" i="0" u="none" strike="noStrike" cap="none" normalizeH="0" baseline="0" smtClean="0">
                <a:ln>
                  <a:noFill/>
                </a:ln>
                <a:solidFill>
                  <a:schemeClr val="tx1"/>
                </a:solidFill>
                <a:effectLst/>
                <a:latin typeface="Arial" panose="020B0604020202020204" pitchFamily="34" charset="0"/>
              </a:rPr>
              <a:t> </a:t>
            </a:r>
            <a:r>
              <a:rPr kumimoji="0" lang="ru-RU"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anose="020B0604020202020204" pitchFamily="34" charset="0"/>
              </a:rPr>
              <a:t>1</a:t>
            </a:r>
            <a:r>
              <a:rPr kumimoji="0" lang="ru-RU" sz="1800" b="0" i="0" u="none" strike="noStrike" cap="none" normalizeH="0" baseline="0" smtClean="0">
                <a:ln>
                  <a:noFill/>
                </a:ln>
                <a:solidFill>
                  <a:schemeClr val="tx1"/>
                </a:solidFill>
                <a:effectLst/>
                <a:latin typeface="Arial" panose="020B0604020202020204" pitchFamily="34" charset="0"/>
                <a:hlinkClick r:id="rId2"/>
              </a:rPr>
              <a:t>024×683</a:t>
            </a:r>
            <a:endParaRPr kumimoji="0" lang="ru-RU" sz="1800" b="0" i="0" u="none" strike="noStrike" cap="none" normalizeH="0" baseline="0" smtClean="0">
              <a:ln>
                <a:noFill/>
              </a:ln>
              <a:solidFill>
                <a:schemeClr val="tx1"/>
              </a:solidFill>
              <a:effectLst/>
              <a:latin typeface="Arial" panose="020B0604020202020204" pitchFamily="34" charset="0"/>
            </a:endParaRPr>
          </a:p>
        </p:txBody>
      </p:sp>
      <p:pic>
        <p:nvPicPr>
          <p:cNvPr id="7170" name="Picture 2" descr="В нашей тайге встречаются уникальные и редкие животные, такие как эндемик р...">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9471"/>
            <a:ext cx="12188825" cy="81133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5343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rtlCol="0"/>
          <a:lstStyle/>
          <a:p>
            <a:pPr rtl="0"/>
            <a:r>
              <a:rPr lang="ru" dirty="0"/>
              <a:t>Добавить заголовок </a:t>
            </a:r>
            <a:r>
              <a:rPr lang="en-US" dirty="0"/>
              <a:t/>
            </a:r>
            <a:br>
              <a:rPr lang="en-US" dirty="0"/>
            </a:br>
            <a:r>
              <a:rPr lang="ru" dirty="0"/>
              <a:t>слайда - 5</a:t>
            </a:r>
          </a:p>
        </p:txBody>
      </p:sp>
      <p:sp>
        <p:nvSpPr>
          <p:cNvPr id="8" name="Рисунок 7"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p:sp>
      <p:sp>
        <p:nvSpPr>
          <p:cNvPr id="3" name="Текст 2"/>
          <p:cNvSpPr>
            <a:spLocks noGrp="1"/>
          </p:cNvSpPr>
          <p:nvPr>
            <p:ph type="body" sz="half" idx="2"/>
          </p:nvPr>
        </p:nvSpPr>
        <p:spPr/>
        <p:txBody>
          <a:bodyPr rtlCol="0"/>
          <a:lstStyle/>
          <a:p>
            <a:pPr rtl="0"/>
            <a:endParaRPr lang="en-US" dirty="0"/>
          </a:p>
        </p:txBody>
      </p:sp>
      <p:sp>
        <p:nvSpPr>
          <p:cNvPr id="2" name="Rectangle 1"/>
          <p:cNvSpPr>
            <a:spLocks noChangeArrowheads="1"/>
          </p:cNvSpPr>
          <p:nvPr/>
        </p:nvSpPr>
        <p:spPr bwMode="auto">
          <a:xfrm>
            <a:off x="801340" y="-793894"/>
            <a:ext cx="36154600" cy="235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anose="020B0604020202020204" pitchFamily="34" charset="0"/>
                <a:hlinkClick r:id="rId3"/>
              </a:rPr>
              <a:t>  </a:t>
            </a:r>
            <a:r>
              <a:rPr kumimoji="0" lang="ru-RU" sz="12900" b="0" i="0" u="none" strike="noStrike" cap="none" normalizeH="0" baseline="0" smtClean="0">
                <a:ln>
                  <a:noFill/>
                </a:ln>
                <a:solidFill>
                  <a:schemeClr val="tx1"/>
                </a:solidFill>
                <a:effectLst/>
                <a:latin typeface="Arial" panose="020B0604020202020204" pitchFamily="34" charset="0"/>
              </a:rPr>
              <a:t> </a:t>
            </a:r>
            <a:r>
              <a:rPr kumimoji="0" lang="ru-RU"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anose="020B0604020202020204" pitchFamily="34" charset="0"/>
              </a:rPr>
              <a:t>7</a:t>
            </a:r>
            <a:r>
              <a:rPr kumimoji="0" lang="ru-RU" sz="1800" b="0" i="0" u="none" strike="noStrike" cap="none" normalizeH="0" baseline="0" smtClean="0">
                <a:ln>
                  <a:noFill/>
                </a:ln>
                <a:solidFill>
                  <a:schemeClr val="tx1"/>
                </a:solidFill>
                <a:effectLst/>
                <a:latin typeface="Arial" panose="020B0604020202020204" pitchFamily="34" charset="0"/>
                <a:hlinkClick r:id="rId3"/>
              </a:rPr>
              <a:t>50×563</a:t>
            </a:r>
            <a:endParaRPr kumimoji="0" lang="ru-RU" sz="1800" b="0" i="0" u="none" strike="noStrike" cap="none" normalizeH="0" baseline="0" smtClean="0">
              <a:ln>
                <a:noFill/>
              </a:ln>
              <a:solidFill>
                <a:schemeClr val="tx1"/>
              </a:solidFill>
              <a:effectLst/>
              <a:latin typeface="Arial" panose="020B0604020202020204" pitchFamily="34" charset="0"/>
            </a:endParaRPr>
          </a:p>
        </p:txBody>
      </p:sp>
      <p:pic>
        <p:nvPicPr>
          <p:cNvPr id="8194" name="Picture 2" descr="Фото и видео работы, посвященные уникальной красоте Алтайской земли">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6913" y="-406288"/>
            <a:ext cx="10274999" cy="7670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9088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 dirty="0" smtClean="0"/>
              <a:t> </a:t>
            </a:r>
            <a:endParaRPr lang="ru" dirty="0"/>
          </a:p>
        </p:txBody>
      </p:sp>
      <p:sp>
        <p:nvSpPr>
          <p:cNvPr id="14" name="Объект 13"/>
          <p:cNvSpPr>
            <a:spLocks noGrp="1"/>
          </p:cNvSpPr>
          <p:nvPr>
            <p:ph idx="1"/>
          </p:nvPr>
        </p:nvSpPr>
        <p:spPr>
          <a:xfrm>
            <a:off x="6454452" y="1181100"/>
            <a:ext cx="5013177" cy="4495800"/>
          </a:xfrm>
        </p:spPr>
        <p:txBody>
          <a:bodyPr rtlCol="0">
            <a:normAutofit/>
          </a:bodyPr>
          <a:lstStyle/>
          <a:p>
            <a:r>
              <a:rPr lang="ru" dirty="0" smtClean="0"/>
              <a:t> </a:t>
            </a:r>
            <a:r>
              <a:rPr lang="en-US" dirty="0"/>
              <a:t>Is one of the largest reserves in Russia, including a significant part of the </a:t>
            </a:r>
            <a:r>
              <a:rPr lang="en-US" dirty="0" err="1"/>
              <a:t>Teletskoe</a:t>
            </a:r>
            <a:r>
              <a:rPr lang="en-US" dirty="0"/>
              <a:t> lake basin and the diverse landscape of the adjoining mountains. Altai reserve was established in April 1932 In 1998, the reserve received the status of UNESCO world natural heritage in nomination "the Golden mountains of Altai".</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9504" y="1115337"/>
            <a:ext cx="4286280" cy="3813861"/>
          </a:xfrm>
          <a:prstGeom prst="rect">
            <a:avLst/>
          </a:prstGeom>
        </p:spPr>
      </p:pic>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dirty="0" smtClean="0"/>
              <a:t> </a:t>
            </a:r>
            <a:endParaRPr lang="ru" dirty="0"/>
          </a:p>
        </p:txBody>
      </p:sp>
      <p:sp>
        <p:nvSpPr>
          <p:cNvPr id="3" name="Объект 2"/>
          <p:cNvSpPr>
            <a:spLocks noGrp="1"/>
          </p:cNvSpPr>
          <p:nvPr>
            <p:ph idx="1"/>
          </p:nvPr>
        </p:nvSpPr>
        <p:spPr/>
        <p:txBody>
          <a:bodyPr>
            <a:normAutofit fontScale="92500" lnSpcReduction="20000"/>
          </a:bodyPr>
          <a:lstStyle/>
          <a:p>
            <a:r>
              <a:rPr lang="en-US" dirty="0"/>
              <a:t>Species diversity of vegetation due to difficult terrain, the difference in climatic conditions. On the present territory of the reserve is marked: </a:t>
            </a:r>
            <a:endParaRPr lang="ru-RU" dirty="0" smtClean="0"/>
          </a:p>
          <a:p>
            <a:r>
              <a:rPr lang="en-US" dirty="0" smtClean="0"/>
              <a:t>1480 </a:t>
            </a:r>
            <a:r>
              <a:rPr lang="en-US" dirty="0"/>
              <a:t>species of vascular </a:t>
            </a:r>
            <a:r>
              <a:rPr lang="en-US" dirty="0" smtClean="0"/>
              <a:t>plants</a:t>
            </a:r>
            <a:endParaRPr lang="ru-RU" dirty="0" smtClean="0"/>
          </a:p>
          <a:p>
            <a:r>
              <a:rPr lang="en-US" dirty="0" smtClean="0"/>
              <a:t>500 </a:t>
            </a:r>
            <a:r>
              <a:rPr lang="en-US" dirty="0"/>
              <a:t>species of lichens </a:t>
            </a:r>
            <a:endParaRPr lang="ru-RU" dirty="0" smtClean="0"/>
          </a:p>
          <a:p>
            <a:r>
              <a:rPr lang="en-US" dirty="0" smtClean="0"/>
              <a:t>510 </a:t>
            </a:r>
            <a:r>
              <a:rPr lang="en-US" dirty="0"/>
              <a:t>species of mosses</a:t>
            </a:r>
            <a:r>
              <a:rPr lang="en-US" dirty="0" smtClean="0"/>
              <a:t>,</a:t>
            </a:r>
            <a:endParaRPr lang="ru-RU" dirty="0" smtClean="0"/>
          </a:p>
          <a:p>
            <a:r>
              <a:rPr lang="en-US" dirty="0" smtClean="0"/>
              <a:t>more </a:t>
            </a:r>
            <a:r>
              <a:rPr lang="en-US" dirty="0"/>
              <a:t>than 500 species of algae </a:t>
            </a:r>
            <a:endParaRPr lang="ru-RU" dirty="0" smtClean="0"/>
          </a:p>
          <a:p>
            <a:r>
              <a:rPr lang="en-US" dirty="0" smtClean="0"/>
              <a:t>Since </a:t>
            </a:r>
            <a:r>
              <a:rPr lang="en-US" dirty="0"/>
              <a:t>the founding in the reserve found 16 species of fish, 70 types of mammals, 2 species of amphibians, 311 species of birds 7 species of reptiles </a:t>
            </a:r>
            <a:endParaRPr lang="ru-RU" dirty="0" smtClean="0"/>
          </a:p>
          <a:p>
            <a:r>
              <a:rPr lang="en-US" dirty="0" smtClean="0"/>
              <a:t>Endangered </a:t>
            </a:r>
            <a:r>
              <a:rPr lang="en-US" dirty="0"/>
              <a:t>species: snow leopards, Altai mountain sheep argali, Golden eagle, bearded vulture, peregrine Falcon, </a:t>
            </a:r>
            <a:r>
              <a:rPr lang="en-US" dirty="0" err="1"/>
              <a:t>Saker</a:t>
            </a:r>
            <a:r>
              <a:rPr lang="en-US" dirty="0"/>
              <a:t> Falcon, osprey, black vulture, Altai </a:t>
            </a:r>
            <a:r>
              <a:rPr lang="en-US" dirty="0" err="1"/>
              <a:t>snowcock</a:t>
            </a:r>
            <a:r>
              <a:rPr lang="en-US" dirty="0"/>
              <a:t> and others.</a:t>
            </a:r>
            <a:endParaRPr lang="ru-RU" dirty="0"/>
          </a:p>
        </p:txBody>
      </p:sp>
    </p:spTree>
    <p:extLst>
      <p:ext uri="{BB962C8B-B14F-4D97-AF65-F5344CB8AC3E}">
        <p14:creationId xmlns:p14="http://schemas.microsoft.com/office/powerpoint/2010/main" xmlns="" val="1585674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a:t>Макет двух объектов с таблицей</a:t>
            </a:r>
          </a:p>
        </p:txBody>
      </p:sp>
      <p:sp>
        <p:nvSpPr>
          <p:cNvPr id="5" name="Объект 4"/>
          <p:cNvSpPr>
            <a:spLocks noGrp="1"/>
          </p:cNvSpPr>
          <p:nvPr>
            <p:ph sz="half" idx="1"/>
          </p:nvPr>
        </p:nvSpPr>
        <p:spPr/>
        <p:txBody>
          <a:bodyPr rtlCol="0"/>
          <a:lstStyle/>
          <a:p>
            <a:pPr rtl="0"/>
            <a:endParaRPr lang="ru" dirty="0"/>
          </a:p>
        </p:txBody>
      </p:sp>
      <p:sp>
        <p:nvSpPr>
          <p:cNvPr id="3" name="Объект 2"/>
          <p:cNvSpPr>
            <a:spLocks noGrp="1"/>
          </p:cNvSpPr>
          <p:nvPr>
            <p:ph sz="half" idx="2"/>
          </p:nvPr>
        </p:nvSpPr>
        <p:spPr/>
        <p:txBody>
          <a:bodyPr/>
          <a:lstStyle/>
          <a:p>
            <a:endParaRPr lang="ru-RU"/>
          </a:p>
        </p:txBody>
      </p:sp>
      <p:pic>
        <p:nvPicPr>
          <p:cNvPr id="1026" name="Picture 2" descr="http://ecoclub.nsu.ru/altayzap/gallery/Lotov/medunki-lo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248" y="1142984"/>
            <a:ext cx="7620000" cy="5334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130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endParaRPr lang="ru" dirty="0"/>
          </a:p>
        </p:txBody>
      </p:sp>
      <p:sp>
        <p:nvSpPr>
          <p:cNvPr id="5" name="Объект 4"/>
          <p:cNvSpPr>
            <a:spLocks noGrp="1"/>
          </p:cNvSpPr>
          <p:nvPr>
            <p:ph sz="half" idx="1"/>
          </p:nvPr>
        </p:nvSpPr>
        <p:spPr/>
        <p:txBody>
          <a:bodyPr rtlCol="0"/>
          <a:lstStyle/>
          <a:p>
            <a:pPr rtl="0"/>
            <a:r>
              <a:rPr lang="ru" dirty="0" smtClean="0"/>
              <a:t> </a:t>
            </a:r>
            <a:endParaRPr lang="ru" dirty="0"/>
          </a:p>
        </p:txBody>
      </p:sp>
      <p:sp>
        <p:nvSpPr>
          <p:cNvPr id="3" name="Объект 2"/>
          <p:cNvSpPr>
            <a:spLocks noGrp="1"/>
          </p:cNvSpPr>
          <p:nvPr>
            <p:ph sz="half" idx="2"/>
          </p:nvPr>
        </p:nvSpPr>
        <p:spPr>
          <a:xfrm>
            <a:off x="7182065" y="1652789"/>
            <a:ext cx="4700016" cy="4495800"/>
          </a:xfrm>
        </p:spPr>
        <p:txBody>
          <a:bodyPr/>
          <a:lstStyle/>
          <a:p>
            <a:r>
              <a:rPr lang="ru-RU" dirty="0" smtClean="0"/>
              <a:t> </a:t>
            </a:r>
            <a:r>
              <a:rPr lang="en-US" dirty="0"/>
              <a:t>partridge</a:t>
            </a:r>
            <a:endParaRPr lang="ru-RU" dirty="0"/>
          </a:p>
        </p:txBody>
      </p:sp>
      <p:pic>
        <p:nvPicPr>
          <p:cNvPr id="2050" name="Picture 2" descr="http://www.birdsearth.ru/images/Kuroobraznyje/kuropatkabelaja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445" y="1610450"/>
            <a:ext cx="6762750" cy="4810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747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057400"/>
            <a:ext cx="8991599" cy="2666999"/>
          </a:xfrm>
        </p:spPr>
        <p:txBody>
          <a:bodyPr rtlCol="0"/>
          <a:lstStyle/>
          <a:p>
            <a:pPr rtl="0"/>
            <a:r>
              <a:rPr lang="ru" dirty="0"/>
              <a:t>Добавить заголовок слайда - 1</a:t>
            </a:r>
          </a:p>
        </p:txBody>
      </p:sp>
      <p:sp>
        <p:nvSpPr>
          <p:cNvPr id="3" name="Текст 2"/>
          <p:cNvSpPr>
            <a:spLocks noGrp="1"/>
          </p:cNvSpPr>
          <p:nvPr>
            <p:ph type="body" idx="1"/>
          </p:nvPr>
        </p:nvSpPr>
        <p:spPr>
          <a:xfrm>
            <a:off x="1293813" y="4876800"/>
            <a:ext cx="8991599" cy="1143000"/>
          </a:xfrm>
        </p:spPr>
        <p:txBody>
          <a:bodyPr rtlCol="0"/>
          <a:lstStyle/>
          <a:p>
            <a:pPr rtl="0"/>
            <a:endParaRPr lang="en-US" dirty="0"/>
          </a:p>
        </p:txBody>
      </p:sp>
      <p:pic>
        <p:nvPicPr>
          <p:cNvPr id="3074" name="Picture 2" descr="http://news.zapoved.ru/wp-content/uploads/2015/11/samki-argali-s-molodnyakom-v-zapovednike-foto-S.-Spitsy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500" y="0"/>
            <a:ext cx="11456528" cy="6309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1768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a:t>Добавить заголовок слайда - 2</a:t>
            </a:r>
          </a:p>
        </p:txBody>
      </p:sp>
      <p:sp>
        <p:nvSpPr>
          <p:cNvPr id="3" name="Текст 2"/>
          <p:cNvSpPr>
            <a:spLocks noGrp="1"/>
          </p:cNvSpPr>
          <p:nvPr>
            <p:ph type="body" idx="1"/>
          </p:nvPr>
        </p:nvSpPr>
        <p:spPr/>
        <p:txBody>
          <a:bodyPr rtlCol="0"/>
          <a:lstStyle/>
          <a:p>
            <a:pPr rtl="0"/>
            <a:endParaRPr lang="en-US" dirty="0"/>
          </a:p>
        </p:txBody>
      </p:sp>
      <p:sp>
        <p:nvSpPr>
          <p:cNvPr id="4" name="Объект 3"/>
          <p:cNvSpPr>
            <a:spLocks noGrp="1"/>
          </p:cNvSpPr>
          <p:nvPr>
            <p:ph sz="half" idx="2"/>
          </p:nvPr>
        </p:nvSpPr>
        <p:spPr/>
        <p:txBody>
          <a:bodyPr rtlCol="0"/>
          <a:lstStyle/>
          <a:p>
            <a:pPr rtl="0"/>
            <a:endParaRPr lang="en-US" dirty="0"/>
          </a:p>
        </p:txBody>
      </p:sp>
      <p:sp>
        <p:nvSpPr>
          <p:cNvPr id="5" name="Текст 4"/>
          <p:cNvSpPr>
            <a:spLocks noGrp="1"/>
          </p:cNvSpPr>
          <p:nvPr>
            <p:ph type="body" sz="quarter" idx="3"/>
          </p:nvPr>
        </p:nvSpPr>
        <p:spPr/>
        <p:txBody>
          <a:bodyPr rtlCol="0"/>
          <a:lstStyle/>
          <a:p>
            <a:pPr rtl="0"/>
            <a:endParaRPr lang="en-US" dirty="0"/>
          </a:p>
        </p:txBody>
      </p:sp>
      <p:sp>
        <p:nvSpPr>
          <p:cNvPr id="6" name="Объект 5"/>
          <p:cNvSpPr>
            <a:spLocks noGrp="1"/>
          </p:cNvSpPr>
          <p:nvPr>
            <p:ph sz="quarter" idx="4"/>
          </p:nvPr>
        </p:nvSpPr>
        <p:spPr/>
        <p:txBody>
          <a:bodyPr rtlCol="0"/>
          <a:lstStyle/>
          <a:p>
            <a:pPr rtl="0"/>
            <a:endParaRPr lang="en-US" dirty="0"/>
          </a:p>
        </p:txBody>
      </p:sp>
      <p:pic>
        <p:nvPicPr>
          <p:cNvPr id="4098" name="Picture 2" descr="http://www.zapovedniki-mira.com/uploads/posts/2013-12/1388443065_byrui_medved_v_zapadno_altaiskom_zapovednike.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95251"/>
            <a:ext cx="12188825" cy="69533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26820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a:t>Добавить заголовок слайда - 3</a:t>
            </a:r>
          </a:p>
        </p:txBody>
      </p:sp>
      <p:pic>
        <p:nvPicPr>
          <p:cNvPr id="5122" name="Picture 2" descr="http://trinixy.ru/uploads/posts/comm_images/2016-02/1455983546_zayats-belya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9756" y="-17422"/>
            <a:ext cx="11593288" cy="8907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8379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218" y="-286671"/>
            <a:ext cx="43811861" cy="235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anose="020B0604020202020204" pitchFamily="34" charset="0"/>
                <a:hlinkClick r:id="rId2"/>
              </a:rPr>
              <a:t>  </a:t>
            </a:r>
            <a:r>
              <a:rPr kumimoji="0" lang="ru-RU" sz="12900" b="0" i="0" u="none" strike="noStrike" cap="none" normalizeH="0" baseline="0" smtClean="0">
                <a:ln>
                  <a:noFill/>
                </a:ln>
                <a:solidFill>
                  <a:schemeClr val="tx1"/>
                </a:solidFill>
                <a:effectLst/>
                <a:latin typeface="Arial" panose="020B0604020202020204" pitchFamily="34" charset="0"/>
              </a:rPr>
              <a:t> </a:t>
            </a:r>
            <a:r>
              <a:rPr kumimoji="0" lang="ru-RU"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anose="020B0604020202020204" pitchFamily="34" charset="0"/>
              </a:rPr>
              <a:t>7</a:t>
            </a:r>
            <a:r>
              <a:rPr kumimoji="0" lang="ru-RU" sz="1800" b="0" i="0" u="none" strike="noStrike" cap="none" normalizeH="0" baseline="0" smtClean="0">
                <a:ln>
                  <a:noFill/>
                </a:ln>
                <a:solidFill>
                  <a:schemeClr val="tx1"/>
                </a:solidFill>
                <a:effectLst/>
                <a:latin typeface="Arial" panose="020B0604020202020204" pitchFamily="34" charset="0"/>
                <a:hlinkClick r:id="rId2"/>
              </a:rPr>
              <a:t>08×468</a:t>
            </a:r>
            <a:endParaRPr kumimoji="0" lang="ru-RU" sz="1800" b="0" i="0" u="none" strike="noStrike" cap="none" normalizeH="0" baseline="0" smtClean="0">
              <a:ln>
                <a:noFill/>
              </a:ln>
              <a:solidFill>
                <a:schemeClr val="tx1"/>
              </a:solidFill>
              <a:effectLst/>
              <a:latin typeface="Arial" panose="020B0604020202020204" pitchFamily="34" charset="0"/>
            </a:endParaRPr>
          </a:p>
        </p:txBody>
      </p:sp>
      <p:pic>
        <p:nvPicPr>
          <p:cNvPr id="6146" name="Picture 2" descr="В мире растений.">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3793" y="-251472"/>
            <a:ext cx="11161240" cy="7360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031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Безмятежность 16 х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83_TF02801109_TF02801109" id="{1C06BAA0-3930-493B-AD60-9265984A33DD}" vid="{F056C7C8-BEFB-4DDF-85DC-215FA76949EE}"/>
    </a:ext>
  </a:extLst>
</a:theme>
</file>

<file path=ppt/theme/theme2.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http://purl.org/dc/terms/"/>
    <ds:schemaRef ds:uri="http://purl.org/dc/elements/1.1/"/>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4873beb7-5857-4685-be1f-d57550cc96cc"/>
    <ds:schemaRef ds:uri="http://purl.org/dc/dcmitype/"/>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на тему природы с аурой безмятежности (широкоэкранный формат)</Template>
  <TotalTime>68</TotalTime>
  <Words>205</Words>
  <Application>Microsoft Office PowerPoint</Application>
  <PresentationFormat>Произвольный</PresentationFormat>
  <Paragraphs>28</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Безмятежность 16 х 9</vt:lpstr>
      <vt:lpstr>Altai state nature reserve</vt:lpstr>
      <vt:lpstr> </vt:lpstr>
      <vt:lpstr> </vt:lpstr>
      <vt:lpstr>Макет двух объектов с таблицей</vt:lpstr>
      <vt:lpstr>Слайд 5</vt:lpstr>
      <vt:lpstr>Добавить заголовок слайда - 1</vt:lpstr>
      <vt:lpstr>Добавить заголовок слайда - 2</vt:lpstr>
      <vt:lpstr>Добавить заголовок слайда - 3</vt:lpstr>
      <vt:lpstr>Слайд 9</vt:lpstr>
      <vt:lpstr>Добавить заголовок  слайда - 4</vt:lpstr>
      <vt:lpstr>Добавить заголовок  слайда - 5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Altai state nature reserve</dc:title>
  <dc:creator>2014</dc:creator>
  <cp:lastModifiedBy>Admin</cp:lastModifiedBy>
  <cp:revision>5</cp:revision>
  <dcterms:created xsi:type="dcterms:W3CDTF">2016-12-25T11:44:27Z</dcterms:created>
  <dcterms:modified xsi:type="dcterms:W3CDTF">2017-02-06T05:58:01Z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