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99" d="100"/>
          <a:sy n="99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" TargetMode="External"/><Relationship Id="rId2" Type="http://schemas.openxmlformats.org/officeDocument/2006/relationships/hyperlink" Target="http://www.saratovgreen.ru/index.php?article=6&amp;option=com_kb&amp;task=artic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136" y="-171400"/>
            <a:ext cx="3024335" cy="511436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V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Межрегиональный конкурс творческих работ обучающихся и педагогов «Здоровая нация – процветание России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en-US" b="1" dirty="0" smtClean="0">
                <a:solidFill>
                  <a:srgbClr val="FF0066"/>
                </a:solidFill>
              </a:rPr>
              <a:t>Raspberry</a:t>
            </a:r>
            <a:br>
              <a:rPr lang="en-US" b="1" dirty="0" smtClean="0">
                <a:solidFill>
                  <a:srgbClr val="FF0066"/>
                </a:solidFill>
              </a:rPr>
            </a:br>
            <a:r>
              <a:rPr lang="en-US" b="1" dirty="0" smtClean="0">
                <a:solidFill>
                  <a:srgbClr val="FF0066"/>
                </a:solidFill>
              </a:rPr>
              <a:t> spring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157192"/>
            <a:ext cx="6656784" cy="151216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на английском языке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Шокобасовой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Айлины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учащейся МОУ «СОШ с. Тепловка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Новобурасского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Саратовской области»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Кожохина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Мария Анатольевна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eco-turizm.net/uploads/2013/03/Malinovyiy-rodnik-v-Sarat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5128356" cy="360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65828" y="404664"/>
            <a:ext cx="3826652" cy="6264696"/>
          </a:xfrm>
        </p:spPr>
        <p:txBody>
          <a:bodyPr>
            <a:normAutofit fontScale="32500" lnSpcReduction="20000"/>
          </a:bodyPr>
          <a:lstStyle/>
          <a:p>
            <a:pPr marL="0" indent="0" algn="r">
              <a:buNone/>
            </a:pPr>
            <a: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I live in Saratov</a:t>
            </a:r>
            <a:r>
              <a:rPr lang="ru-RU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Region, so I want to tell you about a famous spring - Raspberry </a:t>
            </a:r>
            <a:r>
              <a:rPr lang="en-US" sz="55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S</a:t>
            </a:r>
            <a: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pring. </a:t>
            </a:r>
            <a:b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Raspberry spring is quite popular among residents</a:t>
            </a:r>
            <a:r>
              <a:rPr lang="en-US" sz="55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of Saratov. Many people comes here for the water, which is characterized by high taste properties and fully complies with hygienic requirements. </a:t>
            </a:r>
          </a:p>
          <a:p>
            <a:pPr marL="0" indent="0" algn="r">
              <a:buNone/>
            </a:pPr>
            <a: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The source is located in the natural Park "</a:t>
            </a:r>
            <a:r>
              <a:rPr lang="en-US" sz="5500" b="1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Kumysnaya</a:t>
            </a:r>
            <a: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Polyana</a:t>
            </a:r>
            <a: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" which is in the region of 10-th </a:t>
            </a:r>
            <a:r>
              <a:rPr lang="en-US" sz="5500" b="1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Dachnaya</a:t>
            </a:r>
            <a: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Stop (Raspberry </a:t>
            </a:r>
            <a:r>
              <a:rPr lang="en-US" sz="55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G</a:t>
            </a:r>
            <a: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ully). </a:t>
            </a:r>
            <a:endParaRPr lang="ru-RU" sz="5500" b="1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algn="r"/>
            <a:endParaRPr lang="en-US" sz="5500" b="1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Spring produces 1.5 </a:t>
            </a:r>
            <a:r>
              <a:rPr lang="en-US" sz="55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m³ of pure cool </a:t>
            </a:r>
            <a: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water per </a:t>
            </a:r>
            <a:r>
              <a:rPr lang="en-US" sz="55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hour. </a:t>
            </a:r>
            <a:r>
              <a:rPr lang="en-US" sz="55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Every day hundreds of people come here to get some water or just to drink and to wash after a long journey</a:t>
            </a: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4" descr="http://s1.hostingkartinok.com/uploads/images/2012/05/411954fcf6f735c352520b321eaaac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76" y="1988840"/>
            <a:ext cx="4968552" cy="3480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hotos.wikimapia.org/p/00/03/23/08/93_big.jpg"/>
          <p:cNvPicPr>
            <a:picLocks noChangeAspect="1" noChangeArrowheads="1"/>
          </p:cNvPicPr>
          <p:nvPr/>
        </p:nvPicPr>
        <p:blipFill rotWithShape="1">
          <a:blip r:embed="rId2" cstate="print"/>
          <a:srcRect b="5445"/>
          <a:stretch/>
        </p:blipFill>
        <p:spPr bwMode="auto">
          <a:xfrm>
            <a:off x="4729871" y="260648"/>
            <a:ext cx="4248472" cy="3127631"/>
          </a:xfrm>
          <a:prstGeom prst="rect">
            <a:avLst/>
          </a:prstGeom>
          <a:noFill/>
        </p:spPr>
      </p:pic>
      <p:pic>
        <p:nvPicPr>
          <p:cNvPr id="3078" name="Picture 6" descr="http://im3.turbina.ru/photos.4/9/8/6/3/5/1753689/big.photo/Malinovyy-rod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757" y="3501008"/>
            <a:ext cx="4215586" cy="32849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7383" y="620688"/>
            <a:ext cx="394658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Raspberry Spring 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has a rich history. 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Its name 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is connected with many legends. It is known that the spring was 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appointed first 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in 1914, the Peasant Land Bank, which 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rented plots to rich 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merchants and officials. </a:t>
            </a:r>
            <a:endParaRPr lang="en-US" sz="20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Many 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years have passed, 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the spring 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was in need of renovation and 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the 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famous Saratov sculptor Victor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Belozerov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and his 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sons</a:t>
            </a: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made it. 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They 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changed completely both the appearance 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and the entire hydraulic system of the spring. </a:t>
            </a:r>
            <a:endParaRPr lang="ru-RU" sz="2000" b="1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476672"/>
            <a:ext cx="4248472" cy="60486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The forest here is particularly pristine and dense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because of the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abundance of moisture and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not frequent appearance of a man (people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don't usually go into the woods far from the spring and the road). </a:t>
            </a:r>
            <a:endParaRPr lang="ru-RU" dirty="0" smtClean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endParaRPr lang="en-US" dirty="0" smtClean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In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this part of the forest you can find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a lot of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large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“grapes snails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", which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were brought here sometime before. </a:t>
            </a:r>
          </a:p>
          <a:p>
            <a:endParaRPr lang="en-US" dirty="0" smtClean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Impressive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and huge trees growing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along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stream, 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giant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willows, more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than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hundred years old make this place attractive and magnificent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</a:br>
            <a:endParaRPr lang="ru-RU" dirty="0" smtClean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Рисунок 2" descr="Описание: C:\Users\Мария\Desktop\rodnik_malinvy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2" y="476672"/>
            <a:ext cx="4764021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3" descr="Описание: C:\Users\Мария\Desktop\1cbc2764ff17e367c297e3f0f1355261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80" y="3556814"/>
            <a:ext cx="3971019" cy="26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hlinkClick r:id="rId2"/>
              </a:rPr>
              <a:t>http://www.saratovgreen.ru/index.php?article=6&amp;option=com_kb&amp;task=article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yandex.ru/images/search?text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http://www.saratovgreen.ru/component/option,com_kb/task,article/article,6/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esources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221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              V Межрегиональный конкурс творческих работ обучающихся и педагогов «Здоровая нация – процветание России»  Raspberry  spring</vt:lpstr>
      <vt:lpstr>Презентация PowerPoint</vt:lpstr>
      <vt:lpstr>Презентация PowerPoint</vt:lpstr>
      <vt:lpstr>Презентация PowerPoint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Малиновый родник</dc:title>
  <cp:lastModifiedBy>Мария</cp:lastModifiedBy>
  <cp:revision>18</cp:revision>
  <dcterms:modified xsi:type="dcterms:W3CDTF">2017-02-11T12:23:45Z</dcterms:modified>
</cp:coreProperties>
</file>