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80" d="100"/>
          <a:sy n="80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5BE9D7-5BE8-4AC8-8A43-D036F1AEC3B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34A6A4-4DCF-4930-94A3-DD1CD8F3DB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0;&#1083;&#1072;&#1082;&#1086;&#1083;&#1100;&#1089;&#1082;&#1080;&#1081;_&#1079;&#1072;&#1087;&#1086;&#1074;&#1077;&#1076;&#1085;&#1080;&#1082;" TargetMode="External"/><Relationship Id="rId2" Type="http://schemas.openxmlformats.org/officeDocument/2006/relationships/hyperlink" Target="https://yandex.ru/images/search?img_url=http://www.silkadv.com/sites/default/files/styles/article-teaser/public/2-min_3.jpg?itok%3DANgBfVZZ&amp;p=16&amp;text=&#1072;&#1083;&#1072;&#1082;&#1086;&#1083;&#1100;&#1089;&#1082;&#1080;&#1081;%20&#1079;&#1072;&#1087;&#1086;&#1074;&#1077;&#1076;&#1085;&#1080;&#1082;%20&#1082;&#1072;&#1079;&#1072;&#1093;&#1089;&#1090;&#1072;&#1085;&amp;noreask=1&amp;pos=670&amp;rpt=simage&amp;lr=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636912"/>
            <a:ext cx="4464496" cy="216024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The Pearl </a:t>
            </a:r>
            <a:b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of Kazakhstan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английском языке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Хрипко Виктории,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учащейся МОУ «СОШ с. Тепловка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Кожохина Мария Анатольевна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32656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V Межрегиональный конкурс творческих работ обучающихся и педагогов «Здоровая нация – процветание России»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7" y="116632"/>
            <a:ext cx="4321845" cy="31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0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Introduction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I came from Kazakhstan, a country where there are a lot of national parks. One of them is </a:t>
            </a:r>
            <a:r>
              <a:rPr lang="en-US" b="1" dirty="0" err="1" smtClean="0"/>
              <a:t>Alakolsk</a:t>
            </a:r>
            <a:r>
              <a:rPr lang="en-US" b="1" dirty="0" smtClean="0"/>
              <a:t> National Park, a </a:t>
            </a:r>
            <a:r>
              <a:rPr lang="en-US" b="1" dirty="0" err="1" smtClean="0"/>
              <a:t>wonderfull</a:t>
            </a:r>
            <a:r>
              <a:rPr lang="en-US" b="1" dirty="0" smtClean="0"/>
              <a:t> place to visit. I visited it last year and I’d like to tell you about it.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059426" cy="280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3573016"/>
            <a:ext cx="3816425" cy="253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4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Locatoin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3178696" cy="498916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Alakolsk</a:t>
            </a:r>
            <a:r>
              <a:rPr lang="en-US" b="1" dirty="0" smtClean="0"/>
              <a:t> Natural Park is situated in </a:t>
            </a:r>
            <a:r>
              <a:rPr lang="en-US" b="1" dirty="0" err="1" smtClean="0"/>
              <a:t>Alakolsk</a:t>
            </a:r>
            <a:r>
              <a:rPr lang="en-US" b="1" dirty="0" smtClean="0"/>
              <a:t> District in the area of Alma-Ata Region and Eastern Kazakhstan Region.</a:t>
            </a:r>
          </a:p>
          <a:p>
            <a:r>
              <a:rPr lang="en-US" b="1" dirty="0" smtClean="0"/>
              <a:t>When we were there we were told that </a:t>
            </a:r>
            <a:r>
              <a:rPr lang="en-US" b="1" dirty="0" err="1"/>
              <a:t>Alakolsk</a:t>
            </a:r>
            <a:r>
              <a:rPr lang="en-US" b="1" dirty="0"/>
              <a:t> Natural Park </a:t>
            </a:r>
            <a:r>
              <a:rPr lang="en-US" b="1" dirty="0" smtClean="0"/>
              <a:t>was founded by the Resolution of </a:t>
            </a:r>
            <a:r>
              <a:rPr lang="en-US" b="1" dirty="0"/>
              <a:t>Kazakhstan </a:t>
            </a:r>
            <a:r>
              <a:rPr lang="en-US" b="1" dirty="0" smtClean="0"/>
              <a:t>Government in April, 1998 on the territory of the state reserve “</a:t>
            </a:r>
            <a:r>
              <a:rPr lang="en-US" b="1" dirty="0" err="1" smtClean="0"/>
              <a:t>Relictovaya</a:t>
            </a:r>
            <a:r>
              <a:rPr lang="en-US" b="1" dirty="0" smtClean="0"/>
              <a:t> </a:t>
            </a:r>
            <a:r>
              <a:rPr lang="en-US" b="1" dirty="0" err="1" smtClean="0"/>
              <a:t>Chaika</a:t>
            </a:r>
            <a:r>
              <a:rPr lang="en-US" b="1" dirty="0" smtClean="0"/>
              <a:t>”.</a:t>
            </a:r>
          </a:p>
          <a:p>
            <a:r>
              <a:rPr lang="en-US" b="1" dirty="0" smtClean="0"/>
              <a:t>Hunting and fishing are forbidden on its territory.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916" y="1412776"/>
            <a:ext cx="3960439" cy="345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305" y="3861048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1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Landscape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I got to know that the landscape of the park is formed with a terraced plane and some lakes. 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80" y="2780928"/>
            <a:ext cx="4863868" cy="361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601248" cy="239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309" y="4759121"/>
            <a:ext cx="30289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71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Lakes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</p:spPr>
        <p:txBody>
          <a:bodyPr/>
          <a:lstStyle/>
          <a:p>
            <a:r>
              <a:rPr lang="en-US" b="1" dirty="0" smtClean="0"/>
              <a:t>The lakes occupy the territory between the mountains: the </a:t>
            </a:r>
            <a:r>
              <a:rPr lang="en-US" b="1" dirty="0" err="1" smtClean="0"/>
              <a:t>Dzhungar</a:t>
            </a:r>
            <a:r>
              <a:rPr lang="en-US" b="1" dirty="0" smtClean="0"/>
              <a:t> </a:t>
            </a:r>
            <a:r>
              <a:rPr lang="en-US" b="1" dirty="0" err="1" smtClean="0"/>
              <a:t>Alatau</a:t>
            </a:r>
            <a:r>
              <a:rPr lang="en-US" b="1" dirty="0" smtClean="0"/>
              <a:t> and the </a:t>
            </a:r>
            <a:r>
              <a:rPr lang="en-US" b="1" dirty="0" err="1" smtClean="0"/>
              <a:t>Tarbagatai</a:t>
            </a:r>
            <a:r>
              <a:rPr lang="en-US" b="1" dirty="0" smtClean="0"/>
              <a:t> in the south-east of Kazakhstan. In the </a:t>
            </a:r>
            <a:r>
              <a:rPr lang="en-US" b="1" dirty="0" err="1" smtClean="0"/>
              <a:t>centre</a:t>
            </a:r>
            <a:r>
              <a:rPr lang="en-US" b="1" dirty="0" smtClean="0"/>
              <a:t> of the hollow there are some large lakes: the </a:t>
            </a:r>
            <a:r>
              <a:rPr lang="en-US" b="1" dirty="0" err="1" smtClean="0"/>
              <a:t>Sasykkol</a:t>
            </a:r>
            <a:r>
              <a:rPr lang="en-US" b="1" dirty="0" smtClean="0"/>
              <a:t>, </a:t>
            </a:r>
            <a:r>
              <a:rPr lang="en-US" b="1" dirty="0" err="1" smtClean="0"/>
              <a:t>Uyaly</a:t>
            </a:r>
            <a:r>
              <a:rPr lang="en-US" b="1" dirty="0" smtClean="0"/>
              <a:t> and </a:t>
            </a:r>
            <a:r>
              <a:rPr lang="en-US" b="1" dirty="0" err="1" smtClean="0"/>
              <a:t>Alakol</a:t>
            </a:r>
            <a:r>
              <a:rPr lang="en-US" b="1" dirty="0" smtClean="0"/>
              <a:t>.</a:t>
            </a:r>
          </a:p>
          <a:p>
            <a:r>
              <a:rPr lang="en-US" b="1" dirty="0"/>
              <a:t>Lake </a:t>
            </a:r>
            <a:r>
              <a:rPr lang="en-US" b="1" dirty="0" err="1"/>
              <a:t>Alakol</a:t>
            </a:r>
            <a:r>
              <a:rPr lang="en-US" b="1" dirty="0"/>
              <a:t> is unique. It is situated 347 m above sea level.</a:t>
            </a:r>
          </a:p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832648" cy="282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30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Nature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The wild world of the park is rich and wonderful.</a:t>
            </a:r>
          </a:p>
          <a:p>
            <a:pPr algn="just"/>
            <a:r>
              <a:rPr lang="en-US" b="1" dirty="0" smtClean="0"/>
              <a:t>There are 24 species of reptiles, 22</a:t>
            </a:r>
            <a:r>
              <a:rPr lang="en-US" b="1" dirty="0"/>
              <a:t> </a:t>
            </a:r>
            <a:r>
              <a:rPr lang="en-US" b="1" dirty="0" smtClean="0"/>
              <a:t>species of fish, 269 species of birds, 63 species of mammals, about 1000 species of insects and 2 species of  amphibians.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86169"/>
            <a:ext cx="349283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904" y="4869160"/>
            <a:ext cx="2793176" cy="18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60409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16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Rare birds and animals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="1" dirty="0"/>
              <a:t> </a:t>
            </a:r>
            <a:r>
              <a:rPr lang="en-US" b="1" dirty="0" err="1"/>
              <a:t>Alakolsk</a:t>
            </a:r>
            <a:r>
              <a:rPr lang="en-US" b="1" dirty="0"/>
              <a:t> Natural </a:t>
            </a:r>
            <a:r>
              <a:rPr lang="en-US" b="1" dirty="0" smtClean="0"/>
              <a:t>Park some very rare animals and birds live. </a:t>
            </a:r>
          </a:p>
          <a:p>
            <a:r>
              <a:rPr lang="en-US" b="1" dirty="0" smtClean="0"/>
              <a:t>Among them are  the pink </a:t>
            </a:r>
            <a:r>
              <a:rPr lang="en-US" b="1" dirty="0"/>
              <a:t>p</a:t>
            </a:r>
            <a:r>
              <a:rPr lang="en-US" b="1" dirty="0" smtClean="0"/>
              <a:t>elican, the great </a:t>
            </a:r>
            <a:r>
              <a:rPr lang="en-US" b="1" dirty="0"/>
              <a:t>b</a:t>
            </a:r>
            <a:r>
              <a:rPr lang="en-US" b="1" dirty="0" smtClean="0"/>
              <a:t>ittern, the small </a:t>
            </a:r>
            <a:r>
              <a:rPr lang="en-US" b="1" dirty="0"/>
              <a:t>b</a:t>
            </a:r>
            <a:r>
              <a:rPr lang="en-US" b="1" dirty="0" smtClean="0"/>
              <a:t>ittern, the great </a:t>
            </a:r>
            <a:r>
              <a:rPr lang="en-US" b="1" dirty="0" err="1"/>
              <a:t>b</a:t>
            </a:r>
            <a:r>
              <a:rPr lang="en-US" b="1" dirty="0" err="1" smtClean="0"/>
              <a:t>aklan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b="1" dirty="0" smtClean="0"/>
              <a:t>the bastard, the </a:t>
            </a:r>
            <a:r>
              <a:rPr lang="en-US" b="1" dirty="0" err="1" smtClean="0"/>
              <a:t>jaran</a:t>
            </a:r>
            <a:r>
              <a:rPr lang="en-US" b="1" dirty="0" smtClean="0"/>
              <a:t>, the </a:t>
            </a:r>
            <a:r>
              <a:rPr lang="en-US" b="1" dirty="0" err="1" smtClean="0"/>
              <a:t>manul</a:t>
            </a:r>
            <a:r>
              <a:rPr lang="en-US" b="1" dirty="0"/>
              <a:t> </a:t>
            </a:r>
            <a:r>
              <a:rPr lang="en-US" b="1" dirty="0" smtClean="0"/>
              <a:t>and some others.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14189"/>
            <a:ext cx="2733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3652" y="3742689"/>
            <a:ext cx="4032448" cy="243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1905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8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Resaurces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https://yandex.ru/images/search?img_url=http%3A%2F%2Fwww.silkadv.com%2Fsites%2Fdefault%2Ffiles%2Fstyles%2Farticle-teaser%2Fpublic%2F2-min_3.jpg%3Fitok%3DANgBfVZZ&amp;p=16&amp;text=</a:t>
            </a:r>
            <a:r>
              <a:rPr lang="ru-RU" sz="1600" dirty="0" smtClean="0">
                <a:hlinkClick r:id="rId2"/>
              </a:rPr>
              <a:t>алакольский%20заповедник%20казахстан&amp;</a:t>
            </a:r>
            <a:r>
              <a:rPr lang="en-US" sz="1600" dirty="0" err="1" smtClean="0">
                <a:hlinkClick r:id="rId2"/>
              </a:rPr>
              <a:t>noreask</a:t>
            </a:r>
            <a:r>
              <a:rPr lang="en-US" sz="1600" dirty="0" smtClean="0">
                <a:hlinkClick r:id="rId2"/>
              </a:rPr>
              <a:t>=1&amp;pos=670&amp;rpt=</a:t>
            </a:r>
            <a:r>
              <a:rPr lang="en-US" sz="1600" dirty="0" err="1" smtClean="0">
                <a:hlinkClick r:id="rId2"/>
              </a:rPr>
              <a:t>simage&amp;lr</a:t>
            </a:r>
            <a:r>
              <a:rPr lang="en-US" sz="1600" dirty="0" smtClean="0">
                <a:hlinkClick r:id="rId2"/>
              </a:rPr>
              <a:t>=47</a:t>
            </a:r>
            <a:endParaRPr lang="en-US" sz="1600" dirty="0" smtClean="0"/>
          </a:p>
          <a:p>
            <a:r>
              <a:rPr lang="en-US" sz="1600" dirty="0">
                <a:hlinkClick r:id="rId3"/>
              </a:rPr>
              <a:t>https://ru.wikipedia.org/wiki/</a:t>
            </a:r>
            <a:r>
              <a:rPr lang="ru-RU" sz="1600" dirty="0" err="1" smtClean="0">
                <a:hlinkClick r:id="rId3"/>
              </a:rPr>
              <a:t>Алакольский_заповедник</a:t>
            </a:r>
            <a:endParaRPr lang="en-US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5030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327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The Pearl  of Kazakhstan</vt:lpstr>
      <vt:lpstr>Introduction</vt:lpstr>
      <vt:lpstr>Locatoin</vt:lpstr>
      <vt:lpstr>Landscape</vt:lpstr>
      <vt:lpstr>Lakes</vt:lpstr>
      <vt:lpstr>Nature</vt:lpstr>
      <vt:lpstr>Rare birds and animals</vt:lpstr>
      <vt:lpstr>Resaurces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Pearl  of Kazakhstan</dc:title>
  <dc:creator>Мария</dc:creator>
  <cp:lastModifiedBy>Admin</cp:lastModifiedBy>
  <cp:revision>11</cp:revision>
  <dcterms:created xsi:type="dcterms:W3CDTF">2017-02-11T16:52:58Z</dcterms:created>
  <dcterms:modified xsi:type="dcterms:W3CDTF">2018-01-14T19:15:00Z</dcterms:modified>
</cp:coreProperties>
</file>