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4" r:id="rId5"/>
    <p:sldId id="263" r:id="rId6"/>
    <p:sldId id="257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C78D9E-02F6-40CD-9E77-763D4B1C08BA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8A53C2-187C-4D05-98FC-49C17AD4F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2" Type="http://schemas.openxmlformats.org/officeDocument/2006/relationships/hyperlink" Target="http://loveopium.ru/severnaya-amerika/park-zaj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3600400" cy="28083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Attraction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Zion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National Park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50621"/>
            <a:ext cx="8436995" cy="151873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Презентация на английском языке</a:t>
            </a:r>
          </a:p>
          <a:p>
            <a:r>
              <a:rPr lang="ru-RU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Шокобасова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Ильдара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учаще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гося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МОУ «СОШ с. Тепловка </a:t>
            </a:r>
            <a:r>
              <a:rPr lang="ru-RU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</a:p>
          <a:p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Кожохина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Мария Анатольевна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4" name="Содержимое 3" descr="91374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083" y="1406205"/>
            <a:ext cx="4980611" cy="3744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67694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haroni" pitchFamily="2" charset="-79"/>
                <a:cs typeface="Aharoni" pitchFamily="2" charset="-79"/>
              </a:rPr>
              <a:t>V 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Aharoni" pitchFamily="2" charset="-79"/>
              </a:rPr>
              <a:t>Межрегиональный конкурс творческих работ обучающихся и педагогов «Здоровая нация – процветание России»</a:t>
            </a:r>
            <a:br>
              <a:rPr lang="ru-RU" b="1" dirty="0">
                <a:solidFill>
                  <a:srgbClr val="A50021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260649"/>
            <a:ext cx="8208912" cy="247777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b="1" dirty="0" smtClean="0"/>
              <a:t>Zion national Park in Utah (Zion National Park, Utah</a:t>
            </a:r>
            <a:r>
              <a:rPr lang="ru-RU" b="1" dirty="0" smtClean="0"/>
              <a:t>), </a:t>
            </a:r>
            <a:r>
              <a:rPr lang="en-US" b="1" dirty="0" smtClean="0"/>
              <a:t>stretching for about 590 square kilometers</a:t>
            </a:r>
            <a:r>
              <a:rPr lang="ru-RU" b="1" dirty="0" smtClean="0"/>
              <a:t>, </a:t>
            </a:r>
            <a:r>
              <a:rPr lang="en-US" b="1" dirty="0" smtClean="0"/>
              <a:t>is famous by its ossified formations of red </a:t>
            </a:r>
            <a:r>
              <a:rPr lang="en-US" b="1" dirty="0" smtClean="0"/>
              <a:t>Sandstone</a:t>
            </a:r>
            <a:r>
              <a:rPr lang="en-US" b="1" dirty="0" smtClean="0"/>
              <a:t>. </a:t>
            </a:r>
            <a:r>
              <a:rPr lang="en-US" b="1" dirty="0" smtClean="0"/>
              <a:t>The </a:t>
            </a:r>
            <a:r>
              <a:rPr lang="en-US" b="1" dirty="0" smtClean="0"/>
              <a:t>main attraction is the Zion </a:t>
            </a:r>
            <a:r>
              <a:rPr lang="en-US" b="1" dirty="0" smtClean="0"/>
              <a:t>Canyon with the length </a:t>
            </a:r>
            <a:r>
              <a:rPr lang="en-US" b="1" dirty="0" smtClean="0"/>
              <a:t>of 24 km and </a:t>
            </a:r>
            <a:r>
              <a:rPr lang="en-US" b="1" dirty="0" smtClean="0"/>
              <a:t>the depth </a:t>
            </a:r>
            <a:r>
              <a:rPr lang="en-US" b="1" dirty="0" smtClean="0"/>
              <a:t>of 800 </a:t>
            </a:r>
            <a:r>
              <a:rPr lang="en-US" b="1" dirty="0" smtClean="0"/>
              <a:t>m. It is situated </a:t>
            </a:r>
            <a:r>
              <a:rPr lang="en-US" b="1" dirty="0" smtClean="0"/>
              <a:t>on the </a:t>
            </a:r>
            <a:r>
              <a:rPr lang="en-US" b="1" dirty="0"/>
              <a:t>n</a:t>
            </a:r>
            <a:r>
              <a:rPr lang="en-US" b="1" dirty="0" smtClean="0"/>
              <a:t>orthern bank of </a:t>
            </a:r>
            <a:r>
              <a:rPr lang="en-US" b="1" dirty="0" smtClean="0"/>
              <a:t>the </a:t>
            </a:r>
            <a:r>
              <a:rPr lang="en-US" b="1" dirty="0" smtClean="0"/>
              <a:t>River  Virginia in the region of Navaho Sandstones, which are of  reddish and bronze colors.</a:t>
            </a:r>
            <a:endParaRPr lang="en-US" b="1" dirty="0" smtClean="0"/>
          </a:p>
          <a:p>
            <a:pPr algn="ctr"/>
            <a:r>
              <a:rPr lang="en-US" b="1" dirty="0" smtClean="0"/>
              <a:t>In the 19th century </a:t>
            </a:r>
            <a:r>
              <a:rPr lang="en-US" b="1" dirty="0" smtClean="0"/>
              <a:t>the </a:t>
            </a:r>
            <a:r>
              <a:rPr lang="en-US" b="1" dirty="0" smtClean="0"/>
              <a:t>first Mormons </a:t>
            </a:r>
            <a:r>
              <a:rPr lang="en-US" b="1" dirty="0" smtClean="0"/>
              <a:t>settled these </a:t>
            </a:r>
            <a:r>
              <a:rPr lang="en-US" b="1" dirty="0" smtClean="0"/>
              <a:t>parts</a:t>
            </a:r>
            <a:r>
              <a:rPr lang="en-US" b="1" dirty="0" smtClean="0"/>
              <a:t>, and called the fancy </a:t>
            </a:r>
            <a:r>
              <a:rPr lang="en-US" b="1" dirty="0" smtClean="0"/>
              <a:t>shapes of the slopes of the canyons </a:t>
            </a:r>
            <a:r>
              <a:rPr lang="en-US" b="1" dirty="0" smtClean="0"/>
              <a:t>as "natural </a:t>
            </a:r>
            <a:r>
              <a:rPr lang="en-US" b="1" dirty="0" smtClean="0"/>
              <a:t>temples of God".</a:t>
            </a:r>
            <a:endParaRPr lang="ru-RU" b="1" dirty="0"/>
          </a:p>
        </p:txBody>
      </p:sp>
      <p:pic>
        <p:nvPicPr>
          <p:cNvPr id="1026" name="Picture 2" descr="G:\картинки к прзентации Ильдар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1772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Creation of the national Park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3120280" cy="5544616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In 1909, US President William Taft </a:t>
            </a:r>
            <a:r>
              <a:rPr lang="en-US" b="1" dirty="0"/>
              <a:t>gave </a:t>
            </a:r>
            <a:r>
              <a:rPr lang="en-US" b="1" dirty="0" err="1"/>
              <a:t>tothis</a:t>
            </a:r>
            <a:r>
              <a:rPr lang="en-US" b="1" dirty="0"/>
              <a:t> place  </a:t>
            </a:r>
            <a:r>
              <a:rPr lang="en-US" b="1" dirty="0" smtClean="0"/>
              <a:t>the status </a:t>
            </a:r>
            <a:r>
              <a:rPr lang="en-US" b="1" dirty="0"/>
              <a:t>a national monument </a:t>
            </a:r>
            <a:r>
              <a:rPr lang="en-US" b="1" dirty="0" smtClean="0"/>
              <a:t>to preserve </a:t>
            </a:r>
            <a:r>
              <a:rPr lang="en-US" b="1" dirty="0" smtClean="0"/>
              <a:t>the canyon. It was called as “National </a:t>
            </a:r>
            <a:r>
              <a:rPr lang="en-US" b="1" dirty="0" smtClean="0"/>
              <a:t>Monument </a:t>
            </a:r>
            <a:r>
              <a:rPr lang="en-US" b="1" dirty="0" err="1" smtClean="0"/>
              <a:t>Mukuntuweap</a:t>
            </a:r>
            <a:r>
              <a:rPr lang="en-US" b="1" dirty="0" smtClean="0"/>
              <a:t>". </a:t>
            </a:r>
            <a:endParaRPr lang="en-US" b="1" dirty="0" smtClean="0"/>
          </a:p>
          <a:p>
            <a:r>
              <a:rPr lang="en-US" b="1" dirty="0" smtClean="0"/>
              <a:t>However</a:t>
            </a:r>
            <a:r>
              <a:rPr lang="en-US" b="1" dirty="0" smtClean="0"/>
              <a:t>, in 1918, the acting Director of the newly created national Park Service renamed the Park in Zion (</a:t>
            </a:r>
            <a:r>
              <a:rPr lang="en-US" b="1" dirty="0" smtClean="0"/>
              <a:t>Zion). </a:t>
            </a:r>
          </a:p>
          <a:p>
            <a:r>
              <a:rPr lang="en-US" b="1" dirty="0" smtClean="0"/>
              <a:t>The </a:t>
            </a:r>
            <a:r>
              <a:rPr lang="en-US" b="1" dirty="0" smtClean="0"/>
              <a:t>U.S. Congress has legalized the status of a national Park November 19, 1919. Located in the </a:t>
            </a:r>
            <a:r>
              <a:rPr lang="en-US" b="1" dirty="0" smtClean="0"/>
              <a:t>north-west </a:t>
            </a:r>
            <a:r>
              <a:rPr lang="en-US" b="1" dirty="0" err="1" smtClean="0"/>
              <a:t>Kolob</a:t>
            </a:r>
            <a:r>
              <a:rPr lang="en-US" b="1" dirty="0" smtClean="0"/>
              <a:t> </a:t>
            </a:r>
            <a:r>
              <a:rPr lang="en-US" b="1" dirty="0" smtClean="0"/>
              <a:t>Canyon was </a:t>
            </a:r>
            <a:r>
              <a:rPr lang="en-US" b="1" dirty="0" smtClean="0"/>
              <a:t>proclaimed as a </a:t>
            </a:r>
            <a:r>
              <a:rPr lang="en-US" b="1" dirty="0" smtClean="0"/>
              <a:t>“National </a:t>
            </a:r>
            <a:r>
              <a:rPr lang="en-US" b="1" dirty="0" smtClean="0"/>
              <a:t>Monument Zion" in 1937, and in 1956 it was United with the Zion </a:t>
            </a:r>
            <a:r>
              <a:rPr lang="en-US" b="1" dirty="0" smtClean="0"/>
              <a:t>National </a:t>
            </a:r>
            <a:r>
              <a:rPr lang="en-US" b="1" dirty="0" smtClean="0"/>
              <a:t>Park</a:t>
            </a:r>
            <a:r>
              <a:rPr lang="en-US" b="1" dirty="0" smtClean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G:\картинки к прзентации Ильдар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84" y="980728"/>
            <a:ext cx="5916216" cy="39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4941743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Before the creation of the national Park, tourism in this area was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slightly developed because of the  long distance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lack of service. Since 1910, old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railways had been converting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highways, and in 1917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 road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 Zion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Canyon was built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3907160" cy="1178768"/>
          </a:xfrm>
        </p:spPr>
        <p:txBody>
          <a:bodyPr/>
          <a:lstStyle/>
          <a:p>
            <a:pPr algn="ctr"/>
            <a:r>
              <a:rPr lang="en-US" b="1" dirty="0" smtClean="0"/>
              <a:t>Zion Canyon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3888432" cy="504056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The road </a:t>
            </a:r>
            <a:r>
              <a:rPr lang="en-US" b="1" dirty="0"/>
              <a:t>to Zion </a:t>
            </a:r>
            <a:r>
              <a:rPr lang="en-US" b="1" dirty="0" smtClean="0"/>
              <a:t>Canyon</a:t>
            </a:r>
            <a:r>
              <a:rPr lang="en-US" b="1" dirty="0"/>
              <a:t>, </a:t>
            </a:r>
            <a:r>
              <a:rPr lang="en-US" b="1" dirty="0" smtClean="0"/>
              <a:t>its length is about </a:t>
            </a:r>
            <a:r>
              <a:rPr lang="en-US" b="1" dirty="0"/>
              <a:t>10 </a:t>
            </a:r>
            <a:r>
              <a:rPr lang="en-US" b="1" dirty="0" smtClean="0"/>
              <a:t>km, ends </a:t>
            </a:r>
            <a:r>
              <a:rPr lang="en-US" b="1" dirty="0"/>
              <a:t>at the Temple </a:t>
            </a:r>
            <a:r>
              <a:rPr lang="en-US" b="1" dirty="0" smtClean="0"/>
              <a:t>of </a:t>
            </a:r>
            <a:r>
              <a:rPr lang="en-US" b="1" dirty="0" err="1" smtClean="0"/>
              <a:t>Sinawava</a:t>
            </a:r>
            <a:r>
              <a:rPr lang="en-US" b="1" dirty="0" smtClean="0"/>
              <a:t> (the name of  the God of the Indian </a:t>
            </a:r>
            <a:r>
              <a:rPr lang="en-US" b="1" dirty="0"/>
              <a:t>tribe of </a:t>
            </a:r>
            <a:r>
              <a:rPr lang="en-US" b="1" dirty="0" err="1" smtClean="0"/>
              <a:t>Paut</a:t>
            </a:r>
            <a:r>
              <a:rPr lang="en-US" b="1" dirty="0" smtClean="0"/>
              <a:t>). After </a:t>
            </a:r>
            <a:r>
              <a:rPr lang="en-US" b="1" dirty="0"/>
              <a:t>the Church the road </a:t>
            </a:r>
            <a:r>
              <a:rPr lang="en-US" b="1" dirty="0" smtClean="0"/>
              <a:t>becomes narrow, </a:t>
            </a:r>
            <a:r>
              <a:rPr lang="en-US" b="1" dirty="0"/>
              <a:t>and then there are </a:t>
            </a:r>
            <a:r>
              <a:rPr lang="en-US" b="1" dirty="0" smtClean="0"/>
              <a:t>some walking trails to the </a:t>
            </a:r>
            <a:r>
              <a:rPr lang="en-US" b="1" dirty="0"/>
              <a:t>gorge </a:t>
            </a:r>
            <a:r>
              <a:rPr lang="en-US" b="1" dirty="0" smtClean="0"/>
              <a:t>Zion Narrows with the width </a:t>
            </a:r>
            <a:r>
              <a:rPr lang="en-US" b="1" dirty="0"/>
              <a:t>of 6 </a:t>
            </a:r>
            <a:r>
              <a:rPr lang="en-US" b="1" dirty="0" smtClean="0"/>
              <a:t>m and the </a:t>
            </a:r>
            <a:r>
              <a:rPr lang="en-US" b="1" dirty="0"/>
              <a:t>height of 600 </a:t>
            </a:r>
            <a:r>
              <a:rPr lang="en-US" b="1" dirty="0" smtClean="0"/>
              <a:t>m.</a:t>
            </a:r>
          </a:p>
          <a:p>
            <a:r>
              <a:rPr lang="en-US" b="1" dirty="0" smtClean="0"/>
              <a:t>From </a:t>
            </a:r>
            <a:r>
              <a:rPr lang="en-US" b="1" dirty="0"/>
              <a:t>the beginning of April to </a:t>
            </a:r>
            <a:r>
              <a:rPr lang="en-US" b="1" dirty="0" smtClean="0"/>
              <a:t>the end </a:t>
            </a:r>
            <a:r>
              <a:rPr lang="en-US" b="1" dirty="0"/>
              <a:t>of </a:t>
            </a:r>
            <a:r>
              <a:rPr lang="en-US" b="1" dirty="0" smtClean="0"/>
              <a:t>October, because of busy </a:t>
            </a:r>
            <a:r>
              <a:rPr lang="en-US" b="1" dirty="0"/>
              <a:t>traffic on the road, Zion Canyon is </a:t>
            </a:r>
            <a:r>
              <a:rPr lang="en-US" b="1" dirty="0" smtClean="0"/>
              <a:t>restricted. there </a:t>
            </a:r>
            <a:r>
              <a:rPr lang="en-US" b="1" dirty="0"/>
              <a:t>are </a:t>
            </a:r>
            <a:r>
              <a:rPr lang="en-US" b="1" dirty="0" smtClean="0"/>
              <a:t>Free buses moves regularly on it. The </a:t>
            </a:r>
            <a:r>
              <a:rPr lang="en-US" b="1" dirty="0"/>
              <a:t>rest of the year the road is open to private vehicles.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29" y="620688"/>
            <a:ext cx="468084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5013176"/>
            <a:ext cx="514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 entrance to the Park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is on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its Eastern side with road highway 9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of Utah State, from Mount Carmel.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road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goes through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 tunnel. The most notable attractions of the Park on the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Eastern side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are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Checkerboard Mesa and East Temple.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3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Canyon </a:t>
            </a:r>
            <a:r>
              <a:rPr lang="en-US" sz="4400" b="1" dirty="0" err="1" smtClean="0"/>
              <a:t>Kolob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6052" y="1340768"/>
            <a:ext cx="3605547" cy="51125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The main feature </a:t>
            </a:r>
            <a:r>
              <a:rPr lang="en-US" b="1" dirty="0"/>
              <a:t>of </a:t>
            </a:r>
            <a:r>
              <a:rPr lang="en-US" b="1" dirty="0" smtClean="0"/>
              <a:t>Canyon </a:t>
            </a:r>
            <a:r>
              <a:rPr lang="en-US" b="1" dirty="0" err="1"/>
              <a:t>Kolob</a:t>
            </a:r>
            <a:r>
              <a:rPr lang="en-US" b="1" dirty="0"/>
              <a:t> is that unlike other places of the Colorado </a:t>
            </a:r>
            <a:r>
              <a:rPr lang="en-US" b="1" dirty="0" smtClean="0"/>
              <a:t>Plateau</a:t>
            </a:r>
            <a:r>
              <a:rPr lang="en-US" b="1" dirty="0"/>
              <a:t>, </a:t>
            </a:r>
            <a:r>
              <a:rPr lang="en-US" b="1" dirty="0" smtClean="0"/>
              <a:t>its </a:t>
            </a:r>
            <a:r>
              <a:rPr lang="en-US" b="1" dirty="0"/>
              <a:t>layers are not horizontal, but under a large </a:t>
            </a:r>
            <a:r>
              <a:rPr lang="en-US" b="1" dirty="0" smtClean="0"/>
              <a:t>slope. It is connected with </a:t>
            </a:r>
            <a:r>
              <a:rPr lang="en-US" b="1" dirty="0"/>
              <a:t>the geological stresses and deflections that occurred before the </a:t>
            </a:r>
            <a:r>
              <a:rPr lang="en-US" b="1" dirty="0" smtClean="0"/>
              <a:t> </a:t>
            </a:r>
            <a:r>
              <a:rPr lang="en-US" b="1" dirty="0"/>
              <a:t>Colorado </a:t>
            </a:r>
            <a:r>
              <a:rPr lang="en-US" b="1" dirty="0" smtClean="0"/>
              <a:t>Plateau was formed.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road </a:t>
            </a:r>
            <a:r>
              <a:rPr lang="en-US" b="1" dirty="0" smtClean="0"/>
              <a:t>goes </a:t>
            </a:r>
            <a:r>
              <a:rPr lang="en-US" b="1" dirty="0"/>
              <a:t>high in the mountains, the temperature </a:t>
            </a:r>
            <a:r>
              <a:rPr lang="en-US" b="1" dirty="0" smtClean="0"/>
              <a:t>is rather lower there so it </a:t>
            </a:r>
            <a:r>
              <a:rPr lang="en-US" b="1" dirty="0"/>
              <a:t>also </a:t>
            </a:r>
            <a:r>
              <a:rPr lang="en-US" b="1" dirty="0" smtClean="0"/>
              <a:t>influence the </a:t>
            </a:r>
            <a:r>
              <a:rPr lang="en-US" b="1" dirty="0"/>
              <a:t>vegetation.</a:t>
            </a:r>
            <a:endParaRPr lang="ru-RU" b="1" dirty="0"/>
          </a:p>
          <a:p>
            <a:endParaRPr lang="ru-RU" dirty="0"/>
          </a:p>
        </p:txBody>
      </p:sp>
      <p:pic>
        <p:nvPicPr>
          <p:cNvPr id="5122" name="Picture 2" descr="G:\картинки к прзентации Ильдар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1"/>
            <a:ext cx="5206541" cy="34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2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2150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Zion national Park is an amazing collection of rock formations, carved mainly from the main local breeds of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Navaho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Sandstone. The captivating high cliffs, dark rocks and deep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pits, glittering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 all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colors,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from flaming red to a soft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pink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There is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glittering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snow on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tops in winter.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861048"/>
            <a:ext cx="4104456" cy="2334158"/>
          </a:xfrm>
          <a:prstGeom prst="rect">
            <a:avLst/>
          </a:prstGeom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76" y="3861048"/>
            <a:ext cx="4177875" cy="2334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Mountains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http://loveopium.ru/severnaya-amerika/park-zajon.html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ru.wikipedia.org/wiki</a:t>
            </a:r>
            <a:endParaRPr lang="en-US" sz="1800" dirty="0" smtClean="0"/>
          </a:p>
          <a:p>
            <a:r>
              <a:rPr lang="en-US" sz="1800" dirty="0">
                <a:solidFill>
                  <a:srgbClr val="A50021"/>
                </a:solidFill>
              </a:rPr>
              <a:t>https://yandex.ru/images/search?text=</a:t>
            </a:r>
            <a:r>
              <a:rPr lang="ru-RU" sz="1800" dirty="0">
                <a:solidFill>
                  <a:srgbClr val="A50021"/>
                </a:solidFill>
              </a:rPr>
              <a:t>заповедник%20зайон&amp;</a:t>
            </a:r>
            <a:r>
              <a:rPr lang="en-US" sz="1800" dirty="0" err="1">
                <a:solidFill>
                  <a:srgbClr val="A50021"/>
                </a:solidFill>
              </a:rPr>
              <a:t>img_url</a:t>
            </a:r>
            <a:r>
              <a:rPr lang="en-US" sz="1800" dirty="0">
                <a:solidFill>
                  <a:srgbClr val="A50021"/>
                </a:solidFill>
              </a:rPr>
              <a:t>=http%3A%2F%2Fredrockexpress.dreamhosters.com%2Fwp-content%2Fuploads%2F2015%2F12%2Fbigstock-landscape-from-zion-national-p-72796747.jpg&amp;pos=1&amp;rpt=</a:t>
            </a:r>
            <a:r>
              <a:rPr lang="en-US" sz="1800" dirty="0" err="1">
                <a:solidFill>
                  <a:srgbClr val="A50021"/>
                </a:solidFill>
              </a:rPr>
              <a:t>simage&amp;stype</a:t>
            </a:r>
            <a:r>
              <a:rPr lang="en-US" sz="1800" dirty="0">
                <a:solidFill>
                  <a:srgbClr val="A50021"/>
                </a:solidFill>
              </a:rPr>
              <a:t>=</a:t>
            </a:r>
            <a:r>
              <a:rPr lang="en-US" sz="1800" dirty="0" err="1">
                <a:solidFill>
                  <a:srgbClr val="A50021"/>
                </a:solidFill>
              </a:rPr>
              <a:t>image&amp;lr</a:t>
            </a:r>
            <a:r>
              <a:rPr lang="en-US" sz="1800" dirty="0">
                <a:solidFill>
                  <a:srgbClr val="A50021"/>
                </a:solidFill>
              </a:rPr>
              <a:t>=47&amp;noreask=1&amp;parent-reqid=1486839389127392-4431492578579862641191014-sas1-5484&amp;source=wiz</a:t>
            </a:r>
            <a:endParaRPr lang="ru-RU" sz="18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593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Attraction  of  Zion  National Park</vt:lpstr>
      <vt:lpstr>Презентация PowerPoint</vt:lpstr>
      <vt:lpstr>Creation of the national Park  </vt:lpstr>
      <vt:lpstr>Zion Canyon</vt:lpstr>
      <vt:lpstr>Canyon Kolob</vt:lpstr>
      <vt:lpstr>Презентация PowerPoint</vt:lpstr>
      <vt:lpstr>Resources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Zion National Park, Utah</dc:title>
  <dc:creator>User</dc:creator>
  <cp:lastModifiedBy>Мария</cp:lastModifiedBy>
  <cp:revision>14</cp:revision>
  <dcterms:created xsi:type="dcterms:W3CDTF">2017-02-06T10:20:09Z</dcterms:created>
  <dcterms:modified xsi:type="dcterms:W3CDTF">2017-02-11T19:51:46Z</dcterms:modified>
</cp:coreProperties>
</file>