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8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77D9B-E1A0-4DC1-BC8E-3D70BD721DE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26BD6-DEA1-46DA-92BD-E48A331BA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4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26BD6-DEA1-46DA-92BD-E48A331BA3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5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1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1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5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08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9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95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21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5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3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5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2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0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2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0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9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1187-E9EE-42CC-AA1D-5C7DFEC95A46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E787FF-CBE6-4B54-9010-C6AE38B07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search/;web;;&amp;text=&amp;etext=1325.AfL6GjRvhiw52IA5hGF5ZjBe2Pbdc2-pu2XT871MgsN0tvJqVleVaZgxaeocYuPJDjVNlA7-vi-XwKXOPJjGXgr7txODLQSyZbahP6Z_4i0.e18be59a37dca7cbb1960dcd6708c6399140c472&amp;uuid=&amp;state=PEtFfuTeVD4jaxywoSUvtJXex15Wcbo_WC5IbL5gF2nA55R7BZzfUbx-UGhzxgeV&amp;data=UlNrNmk5WktYejR0eWJFYk1LdmtxZ25GRmxVaVl4a3BLdmptU1NsczlfVkZ0Tl9vMVAwV2psVzB4QVUwdXhvdUFJU3JSeWdqdEVqLUdua204RG1RLWxPQVhaa3JzUlF5&amp;b64e=2&amp;sign=b5529ee291e5c8375495ded30f73ef97&amp;keyno=0&amp;cst=AiuY0DBWFJ4CiF6OxvZkNCXQvqLxsNV9sdXdVlBYuYaSkOe3HaZbWQ7nvmw1NWh0i6rIaM4GDJAnBVAZSm-Cs7KsfNJsXR9SrDm6f4DHDUmZ0p6NuKzGTzUlx437vtGaErdj2hmxjrgdoWZMZIJa7SBMoMQ8iRykXZ2fGD1O1G9-WHRSAXLr7IqPuP-rEwPPcK5Uk7UqNoSSjDlfPuT5IRkScdaebWbfkAyYUAp43lNw75F4XtIrafiLUuXa0ndbEunGrltIOw877QBgbVLSvd37_tLit_3R0WpfuWEQ4DZLqpAPOko6s4aKockr4CB8_ugYVrs9vFn1ZI-nHqWFEb59ukAdXZOKLHTiQDn8ekEcL3202RwrJqLvPPo5_zPCMe4AQdyShnfAEo9fLxYQnH3ZZBc6uBcbVUhR8Sa1hBuIpH0hvYb7rksYuiaLixU4jfzD0sIUJ_YfLBsQfqyeh5yERW-yQq8mBfTR3PzQ-fM3zcsThIpzRG02f_Uw0uvYVCCcPtfaU0gpDbRzATYSNa35Vt_zgrJVZsitEVnsVbftRVqlhrbR2qZX819Mewp2CSrVLWv815l4Prq1uqmZFPkVMOtrM8S61H4UwDvvv7QPLygFrJqk2aF0aM1Gh9qTlO5lrvXSyU2bnDjUQ7gm_-HuSYgRBukPYBUmPCC7XHlt2_HR8KSSfb4nX_zPtmzy52LmTyso9fkGxRE2FV5L2A&amp;ref=orjY4mGPRjk5boDnW0uvlrrd71vZw9kpeXY2Fwc-snXWEuKJT3EBhZ034LYOs3T9Fugf9QrYMkIjIH_iHpCRT5ixykbHwEFfm3RfAMiVa0bfemW-mrzG0P4M1zQgicl4eIjvCcNIF4-6fBiKKU49NGsWTu5rgSldedeHOaNN8EAYXQDDgwWrXBmaQ0vCV4gRqZYArAX_1ej5yimD54mXMyusuYtwM4_XwQttwnoBu29Bp6OG4JjSBXZeqjcCFMCr8b58LKN8_IA1sqZh_r4QOW8Wpg8Keple_2crGfE4dTK6SYP2G1-9Kg&amp;l10n=ru&amp;cts=1486370843267&amp;mc=4.9861939726792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b.ru/article/194875/natsionalnyiy-park-hvalyinskiy-flora-i-fauna-foto" TargetMode="External"/><Relationship Id="rId5" Type="http://schemas.openxmlformats.org/officeDocument/2006/relationships/hyperlink" Target="http://yandex.ru/clck/jsredir?from=yandex.ru;search/;web;;&amp;text=&amp;etext=1325.wNgTCHkPuK0QKjz2acJ9nLomHn5hOwjwbJDfe7xYJHcLUNSVSXDRVGoyJMQRkrHPr3ajZCJ7L72hx8S7Rk2ueH3eO1yp4wWtE9MZwywdnu0.81be7b2dc538023de05cd1e3f7885ef0791f877d&amp;uuid=&amp;state=PEtFfuTeVD4jaxywoSUvtJXex15Wcbo_We_yMLPZpl0UpxGQR96d2cZoW08Wbb_m&amp;data=UlNrNmk5WktYejR0eWJFYk1LdmtxcDEyLWxqTVRoRWpfdUw0VHl5dUxNdFdZRi1qbWh0RFhnNENQOF84anQ4RWdLbVZCcXFWOGtPLXQ1MUZ4VURxZ0E&amp;b64e=2&amp;sign=cc667b0081db4541994569a544f0bcf4&amp;keyno=0&amp;cst=AiuY0DBWFJ4CiF6OxvZkNCXQvqLxsNV9sdXdVlBYuYaSkOe3HaZbWQ7nvmw1NWh0i6rIaM4GDJAnBVAZSm-Cs7KsfNJsXR9SrDm6f4DHDUmZ0p6NuKzGTzUlx437vtGaErdj2hmxjrgdoWZMZIJa7SBMoMQ8iRykXZ2fGD1O1G9-WHRSAXLr7IqPuP-rEwPPcK5Uk7UqNoSSjDlfPuT5IRkScdaebWbfkAyYUAp43lNw75F4XtIrafiLUuXa0ndbEunGrltIOw877QBgbVLSvd37_tLit_3R0WpfuWEQ4DZLqpAPOko6s_yBCVBSv_1LMOGr1DlE6wX9phi8T6s9RUxLC1uVcP_PxF-O_d_IuTWlCYXMdmqbG-ag5wMwHQQW52cBgjhjl3YYqAY89yQBNPBN-F4GHTBU0zWQyvlyW2DO1ZYX42LmrRrPO-M20mgnSN5O2zzCZW4OAzX91sY-riFWAUThdTJcZElQUvwMVzsjjNmHWU-WFagjp5CxI_GaXJp7NChSo2Zo4VDHHUTWwTKkRBZ1dkANo0oaHy-hjtYhCGh-iJltcOizRbZhK7SNH0UpQ4f_nGMr1n3unX8w8064fE0RwMIXstPKLceyHosbuYzOqAke5UXn-xLgbn3UVgg5nj8_tl_EOawYgDtWc9IqxPe9JCzoHLPPDk7vIR28urBDXsyUM4uxxWLF4L3wf2AMDdvzmLBKwGhlfweF_Q&amp;ref=orjY4mGPRjk5boDnW0uvlrrd71vZw9kpeXY2Fwc-snXWEuKJT3EBheHJyqvLcRJdYTMejreqAJiDME01VogZdZAlLGllzDa4lALgUE3eapFOQ9Smc4RldkdFl1M0eFhaoPcfPlq9mcKT6wRDb2uucbpCCgdUtfR9nVSj_AKGzGGq3KWJJgCBWTOwh_mBEtzM2qVUkBw1pjcEYhkfNP4YK4oR7OoMzxbbjYzg1Bz8TZTCOre2TlYgwJ89bx_PGoa0EBEer6BI8hJVlKcGBEp9GAhG03Xg6lhuQD46VMkKn9pvMWk0C9NhrQ&amp;l10n=ru&amp;cts=1486371672617&amp;mc=5.480739584775218" TargetMode="External"/><Relationship Id="rId4" Type="http://schemas.openxmlformats.org/officeDocument/2006/relationships/hyperlink" Target="http://yandex.ru/clck/jsredir?from=yandex.ru;search/;web;;&amp;text=&amp;etext=1325.AfL6GjRvhiw52IA5hGF5ZjBe2Pbdc2-pu2XT871MgsN0tvJqVleVaZgxaeocYuPJDjVNlA7-vi-XwKXOPJjGXgr7txODLQSyZbahP6Z_4i0.e18be59a37dca7cbb1960dcd6708c6399140c472&amp;uuid=&amp;state=PEtFfuTeVD4jaxywoSUvtJXex15Wcbo_PN27SaXvvNSrjOss3Xh6TRkVp9nw1WgJ&amp;data=UlNrNmk5WktYejY4cHFySjRXSWhXQzdLY3hSTVNzV2ZCVXgzZzFIWmJXenZzcWVyWFlYWkdxTkI0cFMxbjBtVEN0WG0zUW9jZld1NmpfOFgyUFVoaEtDYWVHNTZWNlJkcC05eXlzbHdESjA&amp;b64e=2&amp;sign=713121df891dd4cb39006912ea96f1fe&amp;keyno=0&amp;cst=AiuY0DBWFJ4CiF6OxvZkNCXQvqLxsNV9sdXdVlBYuYaSkOe3HaZbWQ7nvmw1NWh0i6rIaM4GDJAnBVAZSm-Cs7KsfNJsXR9SrDm6f4DHDUmZ0p6NuKzGTzUlx437vtGaErdj2hmxjrgdoWZMZIJa7SBMoMQ8iRykXZ2fGD1O1G9-WHRSAXLr7IqPuP-rEwPPcK5Uk7UqNoSSjDlfPuT5IRkScdaebWbfkAyYUAp43lNw75F4XtIrafiLUuXa0ndbEunGrltIOw877QBgbVLSvd37_tLit_3R0WpfuWEQ4DZLqpAPOko6s4aKockr4CB8_ugYVrs9vFn1ZI-nHqWFEb59ukAdXZOKLHTiQDn8ekEcL3202RwrJqLvPPo5_zPCMe4AQdyShnfAEo9fLxYQnH3ZZBc6uBcbVUhR8Sa1hBuIpH0hvYb7rksYuiaLixU4jfzD0sIUJ_YfLBsQfqyeh5yERW-yQq8mBfTR3PzQ-fM3zcsThIpzRG02f_Uw0uvYVCCcPtfaU0gpDbRzATYSNa35Vt_zgrJVZsitEVnsVbftRVqlhrbR2qZX819Mewp2CSrVLWv815l4Prq1uqmZFPkVMOtrM8S61H4UwDvvv7QPLygFrJqk2aF0aM1Gh9qTlO5lrvXSyU2bnDjUQ7gm_-HuSYgRBukPYBUmPCC7XHlt2_HR8KSSfb4nX_zPtmzy52LmTyso9fkGxRE2FV5L2A&amp;ref=orjY4mGPRjk5boDnW0uvlrrd71vZw9kpeXY2Fwc-snXWEuKJT3EBhZ034LYOs3T9Fugf9QrYMkIjIH_iHpCRT5ixykbHwEFfm3RfAMiVa0bfemW-mrzG0P4M1zQgicl4eIjvCcNIF4-6fBiKKU49NGsWTu5rgSldedeHOaNN8EAYXQDDgwWrXBmaQ0vCV4gRqZYArAX_1ej5yimD54mXMyusuYtwM4_XwQttwnoBu29Bp6OG4JjSBXZeqjcCFMCr8b58LKN8_IA1sqZh_r4QOW8Wpg8Keple_2crGfE4dTK6SYP2G1-9Kg&amp;l10n=ru&amp;cts=1486370856122&amp;mc=4.8977923007908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51574" y="7937"/>
            <a:ext cx="5575467" cy="3926389"/>
          </a:xfrm>
        </p:spPr>
        <p:txBody>
          <a:bodyPr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Khvalynsk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>
                <a:solidFill>
                  <a:srgbClr val="0070C0"/>
                </a:solidFill>
              </a:rPr>
              <a:t>N</a:t>
            </a:r>
            <a:r>
              <a:rPr lang="en-US" sz="4000" b="1" dirty="0" smtClean="0">
                <a:solidFill>
                  <a:srgbClr val="0070C0"/>
                </a:solidFill>
              </a:rPr>
              <a:t>ational Park,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the Territory of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Wonderful Nature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4767" y="4050833"/>
            <a:ext cx="5157217" cy="216708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на английском языке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Субботкина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Никиты,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учащегося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«СОШ с. Тепловка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Саратовской области»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Кожохина Мария Анатольевна</a:t>
            </a:r>
          </a:p>
        </p:txBody>
      </p:sp>
      <p:sp>
        <p:nvSpPr>
          <p:cNvPr id="5" name="AutoShape 2" descr="https://im2-tub-ru.yandex.net/i?id=c18fad3a30db441e1c43d14b3c3a8c4e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6"/>
          <a:stretch/>
        </p:blipFill>
        <p:spPr bwMode="auto">
          <a:xfrm>
            <a:off x="838327" y="2804733"/>
            <a:ext cx="5143500" cy="352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60495" y="449096"/>
            <a:ext cx="5297905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/>
              <a:t>V Межрегиональный конкурс творческих работ обучающихся и педагогов «Здоровая нация – процветание России»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4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8832" y="500858"/>
            <a:ext cx="3596640" cy="1320800"/>
          </a:xfrm>
        </p:spPr>
        <p:txBody>
          <a:bodyPr/>
          <a:lstStyle/>
          <a:p>
            <a:pPr algn="ctr"/>
            <a:r>
              <a:rPr lang="en-US" b="1" dirty="0" smtClean="0"/>
              <a:t>Location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330578"/>
            <a:ext cx="6369642" cy="3411598"/>
          </a:xfrm>
        </p:spPr>
        <p:txBody>
          <a:bodyPr>
            <a:no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National Park "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Khvalynsky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" is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in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Chvalynsk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district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in the north-east part of the Saratov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region. It was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c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reated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by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the resolution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of the Government of the Russian Federation of 19 August 1994. 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initial area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was 25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514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ha and included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forests of the state forest Fund. The resolution of the Government of Saratov region from April 23, 2004, established a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protected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zone of the national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Park.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was 114 924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ha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without seizure of land from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semicontinental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 The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today total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area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of the park is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140 438 ha.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356" y="210599"/>
            <a:ext cx="4296156" cy="322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931" y="312739"/>
            <a:ext cx="3017839" cy="301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356" y="3706368"/>
            <a:ext cx="4467225" cy="291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5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/>
              <a:t>Chvalynsk</a:t>
            </a:r>
            <a:r>
              <a:rPr lang="en-US" b="1" dirty="0" smtClean="0"/>
              <a:t> National Park on the map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3" y="2926080"/>
            <a:ext cx="6301478" cy="3445032"/>
          </a:xfrm>
        </p:spPr>
      </p:pic>
      <p:sp>
        <p:nvSpPr>
          <p:cNvPr id="5" name="Овал 4"/>
          <p:cNvSpPr/>
          <p:nvPr/>
        </p:nvSpPr>
        <p:spPr>
          <a:xfrm>
            <a:off x="2921330" y="4797631"/>
            <a:ext cx="118753" cy="13062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0706" y="4465122"/>
            <a:ext cx="3289465" cy="332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Khvalynsky</a:t>
            </a:r>
            <a:r>
              <a:rPr lang="en-US" dirty="0" smtClean="0"/>
              <a:t>  park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8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174" y="312738"/>
            <a:ext cx="5369898" cy="902451"/>
          </a:xfrm>
        </p:spPr>
        <p:txBody>
          <a:bodyPr/>
          <a:lstStyle/>
          <a:p>
            <a:pPr algn="ctr"/>
            <a:r>
              <a:rPr lang="en-US" b="1" dirty="0" smtClean="0"/>
              <a:t>Geographical Position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7697"/>
            <a:ext cx="7125546" cy="505968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territory is located on one of the highest hills on the Volga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Khvalynsk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Mountains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. The greatest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peak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is 369 m. </a:t>
            </a:r>
            <a:endParaRPr lang="en-US" sz="2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000" dirty="0">
                <a:latin typeface="Aharoni" pitchFamily="2" charset="-79"/>
                <a:cs typeface="Aharoni" pitchFamily="2" charset="-79"/>
              </a:rPr>
              <a:t>T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he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General nature of the terrain elevated, undulating and hilly. Numerous ravines, gullies and valleys (tract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Bogdanikha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Mountain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Dolgaya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Ogurtsovo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beam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Tyurin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Dol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Fedorov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Dol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and etc.) divide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the territory into several watersheds of the lower order peaks: mountain Kalka (285 m),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Belen’kaya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Mountain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(345 m),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Mount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Tashi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(309 m), M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ountain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Bogdanikha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(237 m), M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ountain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Barminskaya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(340 m),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Mordovskaya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shishka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(267 m). </a:t>
            </a:r>
          </a:p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Tops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and slopes of mountains are covered with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forests.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The soil cover is very diverse. Bedrock (chalk, marl) often appear on the surface.</a:t>
            </a:r>
            <a:endParaRPr lang="ru-RU" sz="2000" dirty="0"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448" y="312738"/>
            <a:ext cx="3730752" cy="300348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6448" y="3584448"/>
            <a:ext cx="3816477" cy="307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8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en-US" b="1" dirty="0" smtClean="0"/>
              <a:t>Climate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92353"/>
            <a:ext cx="8596668" cy="138988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haroni" pitchFamily="2" charset="-79"/>
                <a:cs typeface="Aharoni" pitchFamily="2" charset="-79"/>
              </a:rPr>
              <a:t>In this area the climate is continental with large annual and daily fluctuations of air temperature. In January the average temperature is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-13°</a:t>
            </a:r>
            <a:r>
              <a:rPr lang="ru-RU" sz="2400" dirty="0" smtClean="0">
                <a:latin typeface="Aharoni" pitchFamily="2" charset="-79"/>
                <a:cs typeface="Aharoni" pitchFamily="2" charset="-79"/>
              </a:rPr>
              <a:t>С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in July -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+21°</a:t>
            </a:r>
            <a:r>
              <a:rPr lang="ru-RU" sz="2400" dirty="0" smtClean="0">
                <a:latin typeface="Aharoni" pitchFamily="2" charset="-79"/>
                <a:cs typeface="Aharoni" pitchFamily="2" charset="-79"/>
              </a:rPr>
              <a:t>С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.</a:t>
            </a:r>
            <a:endParaRPr lang="ru-RU" sz="2400" dirty="0"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4" y="2881036"/>
            <a:ext cx="5401056" cy="332469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480" y="2881035"/>
            <a:ext cx="3584448" cy="332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649704"/>
            <a:ext cx="3471672" cy="128069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Plants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65307"/>
            <a:ext cx="7905834" cy="3935493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Aharoni" pitchFamily="2" charset="-79"/>
                <a:cs typeface="Aharoni" pitchFamily="2" charset="-79"/>
              </a:rPr>
              <a:t>This area has a huge variety of vegetation. The national Park "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Khvalynskiy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"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is rich of pine and oak forests.</a:t>
            </a:r>
          </a:p>
          <a:p>
            <a:pPr algn="just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Park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"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Khvalynskiy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" has 21 species of plants that are relicts and endemics. They are all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registered in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the Red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Book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of the Russian Federation.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Some of them are </a:t>
            </a:r>
            <a:r>
              <a:rPr lang="en-US" sz="2000" i="1" dirty="0" err="1">
                <a:latin typeface="Aharoni" pitchFamily="2" charset="-79"/>
                <a:cs typeface="Aharoni" pitchFamily="2" charset="-79"/>
              </a:rPr>
              <a:t>solankowa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 wormwood, fragrant </a:t>
            </a:r>
            <a:r>
              <a:rPr lang="en-US" sz="2000" i="1" dirty="0" err="1">
                <a:latin typeface="Aharoni" pitchFamily="2" charset="-79"/>
                <a:cs typeface="Aharoni" pitchFamily="2" charset="-79"/>
              </a:rPr>
              <a:t>matthiola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, fine-leaved peony, Volga cinquefoil,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several species of </a:t>
            </a:r>
            <a:r>
              <a:rPr lang="en-US" sz="2000" i="1" dirty="0">
                <a:latin typeface="Aharoni" pitchFamily="2" charset="-79"/>
                <a:cs typeface="Aharoni" pitchFamily="2" charset="-79"/>
              </a:rPr>
              <a:t>feather grass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. </a:t>
            </a:r>
          </a:p>
          <a:p>
            <a:pPr algn="just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There are also some relic ferns.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Here grow rare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species of tulips,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l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illies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,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violets. Some of them are included in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T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he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I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nternational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Red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Book.</a:t>
            </a:r>
            <a:endParaRPr lang="ru-RU" sz="2000" dirty="0"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856" y="560832"/>
            <a:ext cx="3383525" cy="2457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3856" y="3551111"/>
            <a:ext cx="3383525" cy="26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68" y="170688"/>
            <a:ext cx="3700272" cy="229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2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481" y="597569"/>
            <a:ext cx="4735914" cy="75590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Birds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8657"/>
            <a:ext cx="6300982" cy="3916679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The fauna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of the Park is rich and different.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 There are sixteen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insect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species and 15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species of reptiles and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amphibians. For example, the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adder of St. Nicholas,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and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the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Steppe Viper which are included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in the Red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Book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of the Russian Federation. 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The world of birds in the park is particularly rich. There are 165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species of birds. For 113 of them this place is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home.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esting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species include many passerine birds.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You can see </a:t>
            </a:r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great bustard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s, </a:t>
            </a:r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buzzards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red-footed falcons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some species of </a:t>
            </a:r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geese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swans, woodpeckers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eagle owls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and others. 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The forests are home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to the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Sparrow hawk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and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Goshawk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,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the white-tailed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eagle. Every year in the Park is recorded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nesting of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rare birds,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and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Golden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eagle is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assumed here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to breed.</a:t>
            </a:r>
            <a:endParaRPr lang="ru-RU" b="1" dirty="0"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1816"/>
            <a:ext cx="5029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521" y="3934326"/>
            <a:ext cx="4479757" cy="276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5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576329" cy="737937"/>
          </a:xfrm>
        </p:spPr>
        <p:txBody>
          <a:bodyPr/>
          <a:lstStyle/>
          <a:p>
            <a:pPr algn="ctr"/>
            <a:r>
              <a:rPr lang="en-US" b="1" dirty="0"/>
              <a:t>The protection of animals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7695"/>
            <a:ext cx="7131161" cy="2964781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The national Park "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Khvalynskiy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" has a number of priorities. The most important of them - the protection of the animal world. Every year there are biological activities that improve the quality of land, increase the number of animals.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New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feeding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grounds are regularly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repaired and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made, everything is done to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prevent the death of animals. Constantly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distribution and abundance of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animals is being monitored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 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National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Park "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Khvalynsky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" is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– a protected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area where hunting is prohibited completely.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Only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recreational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fishing is allowed.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475" y="4355432"/>
            <a:ext cx="2522872" cy="237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674" y="4287045"/>
            <a:ext cx="2580689" cy="250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1272" y="3577181"/>
            <a:ext cx="3444575" cy="261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8098" y="492795"/>
            <a:ext cx="3097749" cy="251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3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Internet-Resources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hlinkClick r:id="rId3"/>
              </a:rPr>
              <a:t>nphvalynskiy.ru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ru.wikipedia.org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hlinkClick r:id="rId5"/>
              </a:rPr>
              <a:t>fb.ru</a:t>
            </a:r>
            <a:r>
              <a:rPr lang="en-US" dirty="0" err="1" smtClean="0">
                <a:solidFill>
                  <a:schemeClr val="tx1"/>
                </a:solidFill>
              </a:rPr>
              <a:t>›</a:t>
            </a:r>
            <a:r>
              <a:rPr lang="en-US" dirty="0" err="1" smtClean="0">
                <a:solidFill>
                  <a:schemeClr val="tx1"/>
                </a:solidFill>
                <a:hlinkClick r:id="rId6"/>
              </a:rPr>
              <a:t>article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/194875/</a:t>
            </a:r>
            <a:r>
              <a:rPr lang="en-US" b="1" dirty="0" err="1" smtClean="0">
                <a:solidFill>
                  <a:schemeClr val="tx1"/>
                </a:solidFill>
                <a:hlinkClick r:id="rId6"/>
              </a:rPr>
              <a:t>natsionalnyi</a:t>
            </a:r>
            <a:r>
              <a:rPr lang="en-US" dirty="0" err="1" smtClean="0">
                <a:solidFill>
                  <a:schemeClr val="tx1"/>
                </a:solidFill>
                <a:hlinkClick r:id="rId6"/>
              </a:rPr>
              <a:t>y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-</a:t>
            </a:r>
            <a:r>
              <a:rPr lang="en-US" b="1" dirty="0" smtClean="0">
                <a:solidFill>
                  <a:schemeClr val="tx1"/>
                </a:solidFill>
                <a:hlinkClick r:id="rId6"/>
              </a:rPr>
              <a:t>park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…flora…</a:t>
            </a:r>
            <a:r>
              <a:rPr lang="en-US" dirty="0" err="1" smtClean="0">
                <a:solidFill>
                  <a:schemeClr val="tx1"/>
                </a:solidFill>
                <a:hlinkClick r:id="rId6"/>
              </a:rPr>
              <a:t>foto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https://yandex.ru/images/search?p=3&amp;text=</a:t>
            </a:r>
            <a:r>
              <a:rPr lang="ru-RU" dirty="0">
                <a:solidFill>
                  <a:schemeClr val="tx1"/>
                </a:solidFill>
              </a:rPr>
              <a:t>хвалынский%20национальный%20парк%20официальный%20сайт&amp;</a:t>
            </a:r>
            <a:r>
              <a:rPr lang="en-US" dirty="0" err="1">
                <a:solidFill>
                  <a:schemeClr val="tx1"/>
                </a:solidFill>
              </a:rPr>
              <a:t>img_url</a:t>
            </a:r>
            <a:r>
              <a:rPr lang="en-US" dirty="0">
                <a:solidFill>
                  <a:schemeClr val="tx1"/>
                </a:solidFill>
              </a:rPr>
              <a:t>=http%3A%2F%2Fstatic.panoramio.com%2Fphotos%2Flarge%2F12493355.jpg&amp;pos=144&amp;rpt=</a:t>
            </a:r>
            <a:r>
              <a:rPr lang="en-US" dirty="0" err="1">
                <a:solidFill>
                  <a:schemeClr val="tx1"/>
                </a:solidFill>
              </a:rPr>
              <a:t>simage&amp;lr</a:t>
            </a:r>
            <a:r>
              <a:rPr lang="en-US" dirty="0">
                <a:solidFill>
                  <a:schemeClr val="tx1"/>
                </a:solidFill>
              </a:rPr>
              <a:t>=47</a:t>
            </a:r>
          </a:p>
          <a:p>
            <a:pPr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688</Words>
  <Application>Microsoft Office PowerPoint</Application>
  <PresentationFormat>Произвольный</PresentationFormat>
  <Paragraphs>36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Khvalynsk National Park,  the Territory of  Wonderful Nature</vt:lpstr>
      <vt:lpstr>Location</vt:lpstr>
      <vt:lpstr>Chvalynsk National Park on the map</vt:lpstr>
      <vt:lpstr>Geographical Position</vt:lpstr>
      <vt:lpstr>                     Climate</vt:lpstr>
      <vt:lpstr>Plants </vt:lpstr>
      <vt:lpstr>Birds</vt:lpstr>
      <vt:lpstr>The protection of animals</vt:lpstr>
      <vt:lpstr>Internet-Resources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Хвалынский национальный парк</dc:title>
  <dc:creator>2015</dc:creator>
  <cp:lastModifiedBy>Admin</cp:lastModifiedBy>
  <cp:revision>19</cp:revision>
  <dcterms:created xsi:type="dcterms:W3CDTF">2017-02-05T17:19:54Z</dcterms:created>
  <dcterms:modified xsi:type="dcterms:W3CDTF">2018-01-14T19:16:25Z</dcterms:modified>
</cp:coreProperties>
</file>