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6" r:id="rId4"/>
    <p:sldId id="265" r:id="rId5"/>
    <p:sldId id="257" r:id="rId6"/>
    <p:sldId id="258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62" autoAdjust="0"/>
  </p:normalViewPr>
  <p:slideViewPr>
    <p:cSldViewPr>
      <p:cViewPr>
        <p:scale>
          <a:sx n="60" d="100"/>
          <a:sy n="60" d="100"/>
        </p:scale>
        <p:origin x="-216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1A19DF-334E-4204-B156-39333E894D9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42CDCE-D558-4E3D-9A4C-E9126284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&#1074;&#1086;&#1083;&#1075;&#1072;%20&#1089;&#1072;&#1088;&#1072;&#1090;&#1086;&#1074;%20&#1074;&#1080;&#1082;&#1080;&#1087;&#1077;&#1076;&#1080;&#1103;&amp;lr=47&amp;clid=1955454&amp;win=62" TargetMode="External"/><Relationship Id="rId2" Type="http://schemas.openxmlformats.org/officeDocument/2006/relationships/hyperlink" Target="https://yandex.ru/search/?text=&#1074;&#1086;&#1083;&#1075;&#1072;%20&#1074;&#1080;&#1082;&#1080;&#1087;&#1077;&#1076;&#1080;&#1103;&amp;lr=47&amp;clid=1955454&amp;win=6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text=&#1085;&#1072;&#1073;&#1077;&#1088;&#1077;&#1078;&#1085;&#1072;&#1103;%20&#1074;%20&#1089;&#1072;&#1088;&#1072;&#1090;&#1086;&#1074;&#1077;%20&#1074;&#1080;&#1082;&#1080;&#1087;&#1077;&#1076;&#1080;&#1103;&amp;stype=image&amp;lr=47&amp;noreask=1&amp;source=wiz" TargetMode="External"/><Relationship Id="rId4" Type="http://schemas.openxmlformats.org/officeDocument/2006/relationships/hyperlink" Target="https://ru.wikipedia.org/wiki/&#1053;&#1072;&#1073;&#1077;&#1088;&#1077;&#1078;&#1085;&#1072;&#1103;_&#1050;&#1086;&#1089;&#1084;&#1086;&#1085;&#1072;&#1074;&#1090;&#1086;&#1074;_(&#1057;&#1072;&#1088;&#1072;&#1090;&#1086;&#1074;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861048"/>
            <a:ext cx="7272808" cy="27363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на английском языке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Искендеровой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Эллы,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ученицы 5 класса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«СОШ с. Тепловка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Кожохина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М.А.,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МОУ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«СОШ с. Тепловка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784976" cy="3600399"/>
          </a:xfrm>
        </p:spPr>
        <p:txBody>
          <a:bodyPr>
            <a:normAutofit fontScale="77500" lnSpcReduction="20000"/>
          </a:bodyPr>
          <a:lstStyle/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Региональный интернет-конкурс творческих работ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«Экологические тропинки»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     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dirty="0" smtClean="0"/>
          </a:p>
          <a:p>
            <a:pPr marL="45720" indent="0" algn="r">
              <a:buNone/>
            </a:pP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45720" indent="0" algn="r">
              <a:buNone/>
            </a:pPr>
            <a:endParaRPr lang="en-US" sz="6000" dirty="0" smtClean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45720" indent="0" algn="r">
              <a:buNone/>
            </a:pP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Mother Volga</a:t>
            </a:r>
          </a:p>
          <a:p>
            <a:pPr marL="45720" indent="0" algn="ctr">
              <a:buNone/>
            </a:pPr>
            <a:endParaRPr lang="ru-RU" sz="6000" dirty="0">
              <a:solidFill>
                <a:schemeClr val="bg2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6" y="764704"/>
            <a:ext cx="44589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8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7560840" cy="4752528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Internet Resources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hlinkClick r:id="rId2"/>
              </a:rPr>
              <a:t>волга </a:t>
            </a:r>
            <a:r>
              <a:rPr lang="ru-RU" dirty="0" err="1" smtClean="0">
                <a:solidFill>
                  <a:schemeClr val="tx1"/>
                </a:solidFill>
                <a:hlinkClick r:id="rId2"/>
              </a:rPr>
              <a:t>википедия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hlinkClick r:id="rId3"/>
              </a:rPr>
              <a:t>волга </a:t>
            </a:r>
            <a:r>
              <a:rPr lang="ru-RU" dirty="0" err="1">
                <a:solidFill>
                  <a:schemeClr val="tx1"/>
                </a:solidFill>
                <a:hlinkClick r:id="rId3"/>
              </a:rPr>
              <a:t>саратов</a:t>
            </a:r>
            <a:r>
              <a:rPr lang="ru-RU" dirty="0">
                <a:solidFill>
                  <a:schemeClr val="tx1"/>
                </a:solidFill>
                <a:hlinkClick r:id="rId3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3"/>
              </a:rPr>
              <a:t>википедия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4"/>
              </a:rPr>
              <a:t>://ru.wikipedia.org/wiki/</a:t>
            </a:r>
            <a:r>
              <a:rPr lang="ru-RU" dirty="0" err="1">
                <a:solidFill>
                  <a:schemeClr val="tx1"/>
                </a:solidFill>
                <a:hlinkClick r:id="rId4"/>
              </a:rPr>
              <a:t>Набережная_Космонавтов</a:t>
            </a:r>
            <a:r>
              <a:rPr lang="ru-RU" dirty="0">
                <a:solidFill>
                  <a:schemeClr val="tx1"/>
                </a:solidFill>
                <a:hlinkClick r:id="rId4"/>
              </a:rPr>
              <a:t>_(Саратов</a:t>
            </a:r>
            <a:r>
              <a:rPr lang="ru-RU" dirty="0" smtClean="0">
                <a:solidFill>
                  <a:schemeClr val="tx1"/>
                </a:solidFill>
                <a:hlinkClick r:id="rId4"/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hlinkClick r:id="rId5"/>
              </a:rPr>
              <a:t>набережная в </a:t>
            </a:r>
            <a:r>
              <a:rPr lang="ru-RU" dirty="0" err="1">
                <a:solidFill>
                  <a:schemeClr val="tx1"/>
                </a:solidFill>
                <a:hlinkClick r:id="rId5"/>
              </a:rPr>
              <a:t>саратове</a:t>
            </a:r>
            <a:r>
              <a:rPr lang="ru-RU" dirty="0">
                <a:solidFill>
                  <a:schemeClr val="tx1"/>
                </a:solidFill>
                <a:hlinkClick r:id="rId5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5"/>
              </a:rPr>
              <a:t>википедия</a:t>
            </a:r>
            <a:endParaRPr lang="en-US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en-US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6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3024336" cy="5433784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My name is Ella </a:t>
            </a:r>
            <a:r>
              <a:rPr lang="en-US" dirty="0" err="1" smtClean="0"/>
              <a:t>Iskenderova</a:t>
            </a:r>
            <a:r>
              <a:rPr lang="en-US" dirty="0" smtClean="0"/>
              <a:t>. I’m a </a:t>
            </a:r>
            <a:r>
              <a:rPr lang="ru-RU" dirty="0"/>
              <a:t>5</a:t>
            </a:r>
            <a:r>
              <a:rPr lang="en-US" baseline="30000" dirty="0" err="1" smtClean="0"/>
              <a:t>th</a:t>
            </a:r>
            <a:r>
              <a:rPr lang="en-US" dirty="0" smtClean="0"/>
              <a:t> year student. I live in </a:t>
            </a:r>
            <a:r>
              <a:rPr lang="en-US" dirty="0" err="1" smtClean="0"/>
              <a:t>Tyoplovka</a:t>
            </a:r>
            <a:r>
              <a:rPr lang="en-US" dirty="0" smtClean="0"/>
              <a:t>, a village in </a:t>
            </a:r>
            <a:r>
              <a:rPr lang="en-US" dirty="0" err="1" smtClean="0"/>
              <a:t>Novye</a:t>
            </a:r>
            <a:r>
              <a:rPr lang="en-US" dirty="0" smtClean="0"/>
              <a:t> </a:t>
            </a:r>
            <a:r>
              <a:rPr lang="en-US" dirty="0" err="1" smtClean="0"/>
              <a:t>Burasy</a:t>
            </a:r>
            <a:r>
              <a:rPr lang="en-US" dirty="0" smtClean="0"/>
              <a:t> District. It’s in  </a:t>
            </a:r>
            <a:r>
              <a:rPr lang="en-US" dirty="0"/>
              <a:t>Saratov </a:t>
            </a:r>
            <a:r>
              <a:rPr lang="en-US" dirty="0" smtClean="0"/>
              <a:t>Region. </a:t>
            </a:r>
            <a:r>
              <a:rPr lang="en-US" dirty="0"/>
              <a:t>My story is about the Volga </a:t>
            </a:r>
            <a:r>
              <a:rPr lang="en-US" dirty="0" smtClean="0"/>
              <a:t>River, the main and the biggest river of our native region. </a:t>
            </a:r>
            <a:endParaRPr lang="ru-RU" dirty="0"/>
          </a:p>
        </p:txBody>
      </p:sp>
      <p:pic>
        <p:nvPicPr>
          <p:cNvPr id="1026" name="Picture 2" descr="C:\Users\Данила\Desktop\P111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71480"/>
            <a:ext cx="407196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645024"/>
            <a:ext cx="3384376" cy="2369231"/>
          </a:xfrm>
        </p:spPr>
        <p:txBody>
          <a:bodyPr/>
          <a:lstStyle/>
          <a:p>
            <a:pPr marL="18288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Volga River is one of the longest rivers in the world and the longest river in Europe.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" y="75444"/>
            <a:ext cx="5198198" cy="323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46173"/>
            <a:ext cx="5251708" cy="39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771" y="5172327"/>
            <a:ext cx="4207284" cy="1483157"/>
          </a:xfrm>
        </p:spPr>
        <p:txBody>
          <a:bodyPr>
            <a:normAutofit/>
          </a:bodyPr>
          <a:lstStyle/>
          <a:p>
            <a:pPr marL="2103120" lvl="7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Volga and its nature are very beautiful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180" y="3689169"/>
            <a:ext cx="4746104" cy="296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8411" y="498005"/>
            <a:ext cx="5274749" cy="36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1845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51" y="2602553"/>
            <a:ext cx="3426364" cy="256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6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789040"/>
            <a:ext cx="8424936" cy="15841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There are a lot of cities and towns on the Volga River. One of them is Saratov, the main city of our region.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yuri-puzanov.ru/images/stories/saratov_2/untitled_panoram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960" cy="27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013176"/>
            <a:ext cx="8633048" cy="16745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Bridge across the Volga in Saratov is very beautiful. It’s one of the biggest bridges in Europe. It connects Saratov and Engels.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3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180020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b="1" dirty="0" smtClean="0"/>
              <a:t>The name of the embankment in Saratov is Cosmonaut. You can see the Monument to Yuri Gagarin and the famous Saratov Rotunda. Tourists and visitors like to walk and have a good time there.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915428" cy="24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912096" cy="29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31686"/>
            <a:ext cx="3168352" cy="23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208222"/>
            <a:ext cx="3960440" cy="250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1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1401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you like sport you can go in for yachting in summer. It’s joyful!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4293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1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15121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can call the Volga Mother Volga. It’s long,  powerful and beautiful. I like the Volga River, Saratov and my native village.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9"/>
            <a:ext cx="8136904" cy="492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243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на английском языке Искендеровой Эллы,  ученицы 5 класса  МОУ «СОШ с. Тепловка  Новобурасского района Саратовской области» руководитель Кожохина М.А.,  учитель английского языка МОУ «СОШ с. Тепловка  Новобурасского района Саратовской области»  </vt:lpstr>
      <vt:lpstr>Презентация PowerPoint</vt:lpstr>
      <vt:lpstr>The Volga River is one of the longest rivers in the world and the longest river in Europe.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английском языке Искендеровой Эллы,  ученицы 4 класса  МОУ «СОШ с. Тепловка  Новобурасского района Саратовской области» руководитель Кожохина М.А.,  учитель английского языка МОУ «СОШ с. Тепловка  Новобурасского района Саратовской области»</dc:title>
  <dc:creator>Данила</dc:creator>
  <cp:lastModifiedBy>Admin</cp:lastModifiedBy>
  <cp:revision>19</cp:revision>
  <dcterms:created xsi:type="dcterms:W3CDTF">2017-05-02T20:56:02Z</dcterms:created>
  <dcterms:modified xsi:type="dcterms:W3CDTF">2018-01-14T19:33:17Z</dcterms:modified>
</cp:coreProperties>
</file>