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5C527F-B40E-46B5-853F-9B728BF06344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B00CB-533E-4B1D-80B9-834BD4E57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8;&#1077;&#1087;&#1083;&#1086;&#1074;&#1082;&#1072;_(&#1053;&#1086;&#1074;&#1086;&#1073;&#1091;&#1088;&#1072;&#1089;&#1089;&#1082;&#1080;&#1081;_&#1088;&#1072;&#1081;&#1086;&#1085;)" TargetMode="External"/><Relationship Id="rId2" Type="http://schemas.openxmlformats.org/officeDocument/2006/relationships/hyperlink" Target="https://yandex.ru/images/search?text=&#1088;&#1077;&#1082;&#1072;%20&#1084;&#1077;&#1076;&#1074;&#1077;&#1076;&#1080;&#1094;&#1072;%20&#1074;%20&#1090;&#1077;&#1087;&#1083;&#1086;&#1074;&#1082;&#1077;%20&#1085;&#1086;&#1074;&#1086;&#1073;&#1091;&#1088;&#1072;&#1089;&#1089;&#1082;&#1086;&#1084;%20&#1088;&#1072;&#1081;&#1086;&#1085;&#1077;&amp;stype=image&amp;lr=47&amp;noreask=1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2311" y="1181943"/>
            <a:ext cx="3792290" cy="25922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Rivers of my native land: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medveditsa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77072"/>
            <a:ext cx="6696744" cy="25922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английском языке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Гаврилина Александра,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ученика 5 класса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с. Тепловка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Кожохина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М.А.,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МОУ «СОШ с. Тепловка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Новобурасского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Саратовской области»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интернет-конкурс творческих работ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«Экологические тропинки»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4708857" cy="313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2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92338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name is </a:t>
            </a:r>
            <a:r>
              <a:rPr lang="en-US" b="1" dirty="0" smtClean="0"/>
              <a:t>Alexander </a:t>
            </a:r>
            <a:r>
              <a:rPr lang="en-US" b="1" dirty="0" err="1" smtClean="0"/>
              <a:t>Gavrilin</a:t>
            </a:r>
            <a:r>
              <a:rPr lang="en-US" b="1" dirty="0" smtClean="0"/>
              <a:t>. </a:t>
            </a:r>
            <a:r>
              <a:rPr lang="en-US" b="1" dirty="0"/>
              <a:t>I’m </a:t>
            </a:r>
            <a:r>
              <a:rPr lang="en-US" b="1" dirty="0" smtClean="0"/>
              <a:t>a </a:t>
            </a:r>
            <a:r>
              <a:rPr lang="ru-RU" b="1" dirty="0" smtClean="0"/>
              <a:t>5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year </a:t>
            </a:r>
            <a:r>
              <a:rPr lang="en-US" b="1" dirty="0" smtClean="0"/>
              <a:t>student. I </a:t>
            </a:r>
            <a:r>
              <a:rPr lang="en-US" b="1" dirty="0"/>
              <a:t>live in </a:t>
            </a:r>
            <a:r>
              <a:rPr lang="en-US" b="1" dirty="0" err="1"/>
              <a:t>Tyoplovka</a:t>
            </a:r>
            <a:r>
              <a:rPr lang="en-US" b="1" dirty="0"/>
              <a:t>, a village in </a:t>
            </a:r>
            <a:r>
              <a:rPr lang="en-US" b="1" dirty="0" err="1"/>
              <a:t>Novye</a:t>
            </a:r>
            <a:r>
              <a:rPr lang="en-US" b="1" dirty="0"/>
              <a:t> </a:t>
            </a:r>
            <a:r>
              <a:rPr lang="en-US" b="1" dirty="0" err="1"/>
              <a:t>Burasy</a:t>
            </a:r>
            <a:r>
              <a:rPr lang="en-US" b="1" dirty="0"/>
              <a:t> District. It’s in  Saratov Region. My story is about the </a:t>
            </a:r>
            <a:r>
              <a:rPr lang="en-US" b="1" dirty="0" err="1" smtClean="0"/>
              <a:t>Medveditsa</a:t>
            </a:r>
            <a:r>
              <a:rPr lang="en-US" b="1" dirty="0" smtClean="0"/>
              <a:t>, the main river in our district.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Данила\Desktop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1285860"/>
            <a:ext cx="2376264" cy="530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5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884096" cy="49553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</a:t>
            </a:r>
            <a:r>
              <a:rPr lang="en-US" b="1" dirty="0" err="1" smtClean="0"/>
              <a:t>Medveditsa</a:t>
            </a:r>
            <a:r>
              <a:rPr lang="en-US" b="1" dirty="0" smtClean="0"/>
              <a:t> flows on the territory of our district into the Don.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6475" y="3068960"/>
            <a:ext cx="3824938" cy="25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15" y="2132856"/>
            <a:ext cx="445410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river is beautiful in all seasons.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97049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701" y="3522136"/>
            <a:ext cx="4689142" cy="312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 our district the </a:t>
            </a:r>
            <a:r>
              <a:rPr lang="en-US" b="1" dirty="0" err="1" smtClean="0"/>
              <a:t>Medveditsa</a:t>
            </a:r>
            <a:r>
              <a:rPr lang="en-US" b="1" dirty="0" smtClean="0"/>
              <a:t> is the most beautiful. In summer we like to have a rest on its banks.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708920"/>
            <a:ext cx="5277611" cy="39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river is also very attractive for tourists.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048672" cy="39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There are different plants on the banks of the </a:t>
            </a:r>
            <a:r>
              <a:rPr lang="en-US" b="1" dirty="0" err="1" smtClean="0"/>
              <a:t>Medveditsa</a:t>
            </a:r>
            <a:r>
              <a:rPr lang="en-US" b="1" dirty="0" smtClean="0"/>
              <a:t>.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624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3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 like my native village and the River </a:t>
            </a:r>
            <a:r>
              <a:rPr lang="en-US" b="1" dirty="0" err="1" smtClean="0"/>
              <a:t>Medveditsa</a:t>
            </a:r>
            <a:r>
              <a:rPr lang="en-US" b="1" dirty="0" smtClean="0"/>
              <a:t>. They are the most wonderful.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9150"/>
            <a:ext cx="6408712" cy="40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Internet resources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https://yandex.ru/images/</a:t>
            </a:r>
            <a:r>
              <a:rPr lang="ru-RU" dirty="0" smtClean="0">
                <a:hlinkClick r:id="rId2"/>
              </a:rPr>
              <a:t>река медведица в </a:t>
            </a:r>
            <a:r>
              <a:rPr lang="ru-RU" dirty="0" err="1" smtClean="0">
                <a:hlinkClick r:id="rId2"/>
              </a:rPr>
              <a:t>тепловке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новобурасском</a:t>
            </a:r>
            <a:r>
              <a:rPr lang="ru-RU" dirty="0" smtClean="0">
                <a:hlinkClick r:id="rId2"/>
              </a:rPr>
              <a:t> районе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https://ru.wikipedia.org/wiki/</a:t>
            </a:r>
            <a:r>
              <a:rPr lang="ru-RU" dirty="0" smtClean="0">
                <a:hlinkClick r:id="rId3"/>
              </a:rPr>
              <a:t>Тепловка_(</a:t>
            </a:r>
            <a:r>
              <a:rPr lang="ru-RU" dirty="0" err="1" smtClean="0">
                <a:hlinkClick r:id="rId3"/>
              </a:rPr>
              <a:t>Новобурасский_район</a:t>
            </a:r>
            <a:r>
              <a:rPr lang="ru-RU" dirty="0" smtClean="0">
                <a:hlinkClick r:id="rId3"/>
              </a:rPr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159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Rivers of my native land: the medveditsa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Internet resources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Данила</dc:creator>
  <cp:lastModifiedBy>Admin</cp:lastModifiedBy>
  <cp:revision>14</cp:revision>
  <dcterms:created xsi:type="dcterms:W3CDTF">2017-05-03T20:14:41Z</dcterms:created>
  <dcterms:modified xsi:type="dcterms:W3CDTF">2018-01-14T19:32:11Z</dcterms:modified>
</cp:coreProperties>
</file>