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9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C7CB-CC18-49D0-96AD-73EFE0F90040}" type="datetimeFigureOut">
              <a:rPr lang="ru-RU" smtClean="0"/>
              <a:t>12.01.2018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49FF441-62D7-4AC5-8F4D-F8382AC3F8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C7CB-CC18-49D0-96AD-73EFE0F90040}" type="datetimeFigureOut">
              <a:rPr lang="ru-RU" smtClean="0"/>
              <a:t>12.01.2018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F441-62D7-4AC5-8F4D-F8382AC3F8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C7CB-CC18-49D0-96AD-73EFE0F90040}" type="datetimeFigureOut">
              <a:rPr lang="ru-RU" smtClean="0"/>
              <a:t>12.01.2018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F441-62D7-4AC5-8F4D-F8382AC3F8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C7CB-CC18-49D0-96AD-73EFE0F90040}" type="datetimeFigureOut">
              <a:rPr lang="ru-RU" smtClean="0"/>
              <a:t>12.01.2018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F441-62D7-4AC5-8F4D-F8382AC3F8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C7CB-CC18-49D0-96AD-73EFE0F90040}" type="datetimeFigureOut">
              <a:rPr lang="ru-RU" smtClean="0"/>
              <a:t>12.01.2018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F441-62D7-4AC5-8F4D-F8382AC3F88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C7CB-CC18-49D0-96AD-73EFE0F90040}" type="datetimeFigureOut">
              <a:rPr lang="ru-RU" smtClean="0"/>
              <a:t>12.01.2018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F441-62D7-4AC5-8F4D-F8382AC3F8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C7CB-CC18-49D0-96AD-73EFE0F90040}" type="datetimeFigureOut">
              <a:rPr lang="ru-RU" smtClean="0"/>
              <a:t>12.01.2018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F441-62D7-4AC5-8F4D-F8382AC3F8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C7CB-CC18-49D0-96AD-73EFE0F90040}" type="datetimeFigureOut">
              <a:rPr lang="ru-RU" smtClean="0"/>
              <a:t>12.01.2018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F441-62D7-4AC5-8F4D-F8382AC3F8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C7CB-CC18-49D0-96AD-73EFE0F90040}" type="datetimeFigureOut">
              <a:rPr lang="ru-RU" smtClean="0"/>
              <a:t>12.01.2018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F441-62D7-4AC5-8F4D-F8382AC3F8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C7CB-CC18-49D0-96AD-73EFE0F90040}" type="datetimeFigureOut">
              <a:rPr lang="ru-RU" smtClean="0"/>
              <a:t>12.01.2018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F441-62D7-4AC5-8F4D-F8382AC3F88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C7CB-CC18-49D0-96AD-73EFE0F90040}" type="datetimeFigureOut">
              <a:rPr lang="ru-RU" smtClean="0"/>
              <a:t>12.01.2018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F441-62D7-4AC5-8F4D-F8382AC3F88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215C7CB-CC18-49D0-96AD-73EFE0F90040}" type="datetimeFigureOut">
              <a:rPr lang="ru-RU" smtClean="0"/>
              <a:t>12.01.2018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49FF441-62D7-4AC5-8F4D-F8382AC3F88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68352" y="5445224"/>
            <a:ext cx="6172200" cy="1296144"/>
          </a:xfrm>
        </p:spPr>
        <p:txBody>
          <a:bodyPr>
            <a:normAutofit/>
          </a:bodyPr>
          <a:lstStyle/>
          <a:p>
            <a:pPr algn="r"/>
            <a:r>
              <a:rPr lang="ru-RU" sz="1400" b="1" i="1" dirty="0" err="1" smtClean="0">
                <a:solidFill>
                  <a:schemeClr val="tx1"/>
                </a:solidFill>
              </a:rPr>
              <a:t>Кожохина</a:t>
            </a:r>
            <a:r>
              <a:rPr lang="ru-RU" sz="1400" b="1" i="1" dirty="0" smtClean="0">
                <a:solidFill>
                  <a:schemeClr val="tx1"/>
                </a:solidFill>
              </a:rPr>
              <a:t> Мария Анатольевна</a:t>
            </a:r>
          </a:p>
          <a:p>
            <a:pPr algn="r"/>
            <a:r>
              <a:rPr lang="ru-RU" sz="1400" b="1" i="1" dirty="0" smtClean="0">
                <a:solidFill>
                  <a:schemeClr val="tx1"/>
                </a:solidFill>
              </a:rPr>
              <a:t>учитель английского языка</a:t>
            </a:r>
          </a:p>
          <a:p>
            <a:pPr algn="r"/>
            <a:r>
              <a:rPr lang="ru-RU" sz="1400" b="1" i="1" dirty="0" smtClean="0">
                <a:solidFill>
                  <a:schemeClr val="tx1"/>
                </a:solidFill>
              </a:rPr>
              <a:t>МОУ «СОШ с. Тепловка </a:t>
            </a:r>
            <a:r>
              <a:rPr lang="ru-RU" sz="1400" b="1" i="1" dirty="0" err="1" smtClean="0">
                <a:solidFill>
                  <a:schemeClr val="tx1"/>
                </a:solidFill>
              </a:rPr>
              <a:t>Новобурасского</a:t>
            </a:r>
            <a:r>
              <a:rPr lang="ru-RU" sz="1400" b="1" i="1" dirty="0" smtClean="0">
                <a:solidFill>
                  <a:schemeClr val="tx1"/>
                </a:solidFill>
              </a:rPr>
              <a:t> района Саратовской области»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708920"/>
            <a:ext cx="6840760" cy="25922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chemeClr val="tx1"/>
                </a:solidFill>
              </a:rPr>
              <a:t>Диагностика предметных результатов по английскому языку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1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-354191"/>
            <a:ext cx="8229600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200" b="1" cap="none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200" b="1" cap="none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200" b="1" cap="none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200" b="1" cap="none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Диагностика предметных результатов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английскому языку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(формат ОГЭ)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 класс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(учебник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Rainbow English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Афанасьева О.В.)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четверть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3131391"/>
              </p:ext>
            </p:extLst>
          </p:nvPr>
        </p:nvGraphicFramePr>
        <p:xfrm>
          <a:off x="457201" y="1828482"/>
          <a:ext cx="8229598" cy="4251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6892"/>
                <a:gridCol w="620992"/>
                <a:gridCol w="621520"/>
                <a:gridCol w="772415"/>
                <a:gridCol w="772415"/>
                <a:gridCol w="576146"/>
                <a:gridCol w="620992"/>
                <a:gridCol w="596722"/>
                <a:gridCol w="785078"/>
                <a:gridCol w="785078"/>
                <a:gridCol w="551348"/>
              </a:tblGrid>
              <a:tr h="174743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Ученики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Диагностика №1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Общее количество баллов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Оценка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Диагностика №2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Общее количество баллов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Оценка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</a:tr>
              <a:tr h="3494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Listening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Reading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Use of English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Listening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Reading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Use of English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94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максимальное количество баллов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максимальное количество баллов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47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7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9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17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792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БД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5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</a:tr>
              <a:tr h="22792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ГА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</a:tr>
              <a:tr h="22792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КЛ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-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6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</a:tr>
              <a:tr h="22792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КД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</a:tr>
              <a:tr h="22792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КЮ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6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</a:tr>
              <a:tr h="22792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КЮ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</a:tr>
              <a:tr h="22792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КЕ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5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8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5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9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</a:tr>
              <a:tr h="22792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ЛД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</a:tr>
              <a:tr h="22792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ЛА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5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9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5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</a:tr>
              <a:tr h="22792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ЛВ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</a:tr>
              <a:tr h="22792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СП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7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5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6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10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</a:tr>
              <a:tr h="22792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СВ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5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</a:tr>
              <a:tr h="22792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СП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</a:tr>
              <a:tr h="22792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ТА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5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8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7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3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1" marR="5698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099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60672" cy="1584176"/>
          </a:xfrm>
        </p:spPr>
        <p:txBody>
          <a:bodyPr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1600" b="1" cap="none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Диагностика </a:t>
            </a:r>
            <a:r>
              <a:rPr lang="ru-RU" sz="1600" b="1" cap="none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предметных результатов</a:t>
            </a:r>
            <a:r>
              <a:rPr lang="ru-RU" sz="1000" b="1" cap="non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000" b="1" cap="non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cap="none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английскому языку </a:t>
            </a:r>
            <a:r>
              <a:rPr lang="ru-RU" sz="1000" b="1" cap="non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000" b="1" cap="non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cap="none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Текущий контроль. Аудирование.</a:t>
            </a:r>
            <a:br>
              <a:rPr lang="ru-RU" sz="1600" b="1" cap="none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b="1" cap="none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 </a:t>
            </a:r>
            <a:r>
              <a:rPr lang="ru-RU" sz="1600" b="1" cap="none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класс </a:t>
            </a:r>
            <a:r>
              <a:rPr lang="ru-RU" sz="1000" b="1" cap="non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000" b="1" cap="non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cap="none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(учебник </a:t>
            </a:r>
            <a:r>
              <a:rPr lang="ru-RU" sz="1600" b="1" cap="none" dirty="0">
                <a:solidFill>
                  <a:schemeClr val="tx1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en-US" sz="1600" b="1" cap="none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Rainbow English</a:t>
            </a:r>
            <a:r>
              <a:rPr lang="ru-RU" sz="1600" b="1" cap="none" dirty="0">
                <a:solidFill>
                  <a:schemeClr val="tx1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600" b="1" cap="none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Афанасьева О.В.)</a:t>
            </a:r>
            <a:r>
              <a:rPr lang="ru-RU" sz="1000" b="1" cap="non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000" b="1" cap="non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US" sz="1600" b="1" cap="none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</a:t>
            </a:r>
            <a:r>
              <a:rPr lang="ru-RU" sz="1600" b="1" cap="none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четверть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3051238"/>
              </p:ext>
            </p:extLst>
          </p:nvPr>
        </p:nvGraphicFramePr>
        <p:xfrm>
          <a:off x="457200" y="2782665"/>
          <a:ext cx="8229600" cy="21206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1322"/>
                <a:gridCol w="1371322"/>
                <a:gridCol w="1371322"/>
                <a:gridCol w="1371878"/>
                <a:gridCol w="1371878"/>
                <a:gridCol w="1371878"/>
              </a:tblGrid>
              <a:tr h="18432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Ученики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№1, с5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№1,с.10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№1,с.20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№1,с.24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№1,с.30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</a:tr>
              <a:tr h="1843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Максимальное количество баллов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43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5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</a:tr>
              <a:tr h="1843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БД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</a:tr>
              <a:tr h="1843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ВС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</a:tr>
              <a:tr h="1843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КЛ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-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</a:tr>
              <a:tr h="1843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ЛД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--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</a:tr>
              <a:tr h="1843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ЛА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</a:tr>
              <a:tr h="1843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СП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</a:tr>
              <a:tr h="1843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ТА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</a:tr>
              <a:tr h="1843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smtClean="0">
                          <a:effectLst/>
                        </a:rPr>
                        <a:t>ФА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-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07" marR="6010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27115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27</TotalTime>
  <Words>282</Words>
  <Application>Microsoft Office PowerPoint</Application>
  <PresentationFormat>Экран (4:3)</PresentationFormat>
  <Paragraphs>248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Аптека</vt:lpstr>
      <vt:lpstr>         Диагностика предметных результатов по английскому языку</vt:lpstr>
      <vt:lpstr>   Диагностика предметных результатов по английскому языку  (формат ОГЭ) 6 класс  (учебник «Rainbow English» Афанасьева О.В.) I четверть </vt:lpstr>
      <vt:lpstr>Диагностика предметных результатов по английскому языку  Текущий контроль. Аудирование. 6 класс  (учебник «Rainbow English» Афанасьева О.В.) I четверть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Диагностика предметных результатов по английскому языку</dc:title>
  <dc:creator>Данила</dc:creator>
  <cp:lastModifiedBy>Admin</cp:lastModifiedBy>
  <cp:revision>4</cp:revision>
  <dcterms:created xsi:type="dcterms:W3CDTF">2015-11-03T06:26:20Z</dcterms:created>
  <dcterms:modified xsi:type="dcterms:W3CDTF">2018-01-12T16:58:31Z</dcterms:modified>
</cp:coreProperties>
</file>