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994568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FFFF"/>
    <a:srgbClr val="800080"/>
    <a:srgbClr val="EE0ACD"/>
    <a:srgbClr val="600453"/>
    <a:srgbClr val="660066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0" autoAdjust="0"/>
  </p:normalViewPr>
  <p:slideViewPr>
    <p:cSldViewPr>
      <p:cViewPr varScale="1">
        <p:scale>
          <a:sx n="63" d="100"/>
          <a:sy n="63" d="100"/>
        </p:scale>
        <p:origin x="-15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ru-RU"/>
              <a:t>Приложение 2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05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05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617CBD3-97E1-4CD1-9062-C1877C330B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79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ru-RU"/>
              <a:t>Приложение 2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09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755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9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3" y="3257550"/>
            <a:ext cx="79565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9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09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F3B1052-4C7D-45C5-9F2C-24331BBD59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4891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Приложение 2</a:t>
            </a:r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87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71987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71987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7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7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7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8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8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8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988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88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88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88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88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88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988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71989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9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9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989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71989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9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9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989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71989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9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0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990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71990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0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0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990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71990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0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0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990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91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91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91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91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91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91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991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991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991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4A18AF-B710-4C6A-A8FC-D1CF4B3DD50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1991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992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9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919" grpId="0"/>
      <p:bldP spid="719920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9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99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9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C45B0-7E0F-4E83-A8FF-3EC7E1594A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02678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7A3F8-85AB-4EF7-B374-A1E0891D59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5728"/>
      </p:ext>
    </p:extLst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7B64DFE-78E7-447D-ACCF-48601588B7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95619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F87A4-500D-4447-9577-A2C7000C92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43800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6A073-7986-4EEF-9F3D-0167BC613F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76213"/>
      </p:ext>
    </p:extLst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3DD26-062B-4A10-B071-14381FAFCB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61669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C9CF-7E1C-42FB-A36D-9779170CAA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45407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48219-AE05-4F43-A726-E51A342DAD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19794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CA2A3-5AF5-4871-8CF7-CD244E840D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03030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8F88-2906-451F-B7DC-1C817E00F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29629"/>
      </p:ext>
    </p:extLst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8D209-A1D8-4A66-B098-BF593C85F3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06670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8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71885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885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71885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5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5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885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885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71885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5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6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6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6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1886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71886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886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886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1886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71886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6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7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87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71887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7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7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87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71887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7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7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887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8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8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8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8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8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8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8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8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8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8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9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9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9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8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89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8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7188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7188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4E459C-2823-4C73-B9BC-25FF0AF787A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8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8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8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93" grpId="0"/>
      <p:bldP spid="718894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8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88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88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8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88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88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8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88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88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8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88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88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8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88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88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12850"/>
            <a:ext cx="7964487" cy="1423988"/>
          </a:xfrm>
        </p:spPr>
        <p:txBody>
          <a:bodyPr/>
          <a:lstStyle/>
          <a:p>
            <a:r>
              <a:rPr lang="en-US" sz="6500" i="1">
                <a:latin typeface="Arial Black" pitchFamily="34" charset="0"/>
              </a:rPr>
              <a:t>INTRODUCTION</a:t>
            </a:r>
            <a:endParaRPr lang="ru-RU" sz="6500" i="1">
              <a:latin typeface="Arial Black" pitchFamily="34" charset="0"/>
            </a:endParaRP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584950" cy="2711450"/>
          </a:xfrm>
          <a:gradFill rotWithShape="1">
            <a:gsLst>
              <a:gs pos="0">
                <a:srgbClr val="CCECFF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rgbClr val="CCECFF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Сюжетная линия к уроку «Видовременные формы английского глагола </a:t>
            </a:r>
            <a:r>
              <a:rPr lang="en-US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</a:t>
            </a:r>
            <a:r>
              <a:rPr lang="ru-RU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коммуникативный аспект)»</a:t>
            </a:r>
          </a:p>
          <a:p>
            <a:pPr algn="r"/>
            <a:endParaRPr lang="ru-RU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r"/>
            <a:endParaRPr lang="ru-RU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8" grpId="0"/>
      <p:bldP spid="4700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15888"/>
            <a:ext cx="8842375" cy="6626225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I’m  Clair Taylor. </a:t>
            </a:r>
          </a:p>
          <a:p>
            <a:pPr>
              <a:buFontTx/>
              <a:buNone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I live in Oxford</a:t>
            </a:r>
          </a:p>
          <a:p>
            <a:pPr>
              <a:buFontTx/>
              <a:buNone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but work in London.</a:t>
            </a:r>
          </a:p>
          <a:p>
            <a:pPr>
              <a:buFontTx/>
              <a:buNone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I’m the director of </a:t>
            </a:r>
          </a:p>
          <a:p>
            <a:pPr>
              <a:buFontTx/>
              <a:buNone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an employment agency</a:t>
            </a:r>
          </a:p>
          <a:p>
            <a:pPr>
              <a:buFontTx/>
              <a:buNone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called ‘Work International’.</a:t>
            </a:r>
          </a:p>
          <a:p>
            <a:pPr>
              <a:buFontTx/>
              <a:buNone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They help people to find</a:t>
            </a:r>
          </a:p>
          <a:p>
            <a:pPr>
              <a:buFontTx/>
              <a:buNone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work abroad.</a:t>
            </a:r>
          </a:p>
          <a:p>
            <a:pPr>
              <a:buFontTx/>
              <a:buNone/>
            </a:pPr>
            <a:endParaRPr lang="en-US" b="1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>
              <a:solidFill>
                <a:srgbClr val="000066"/>
              </a:solidFill>
            </a:endParaRPr>
          </a:p>
          <a:p>
            <a:pPr>
              <a:buFontTx/>
              <a:buNone/>
            </a:pPr>
            <a:endParaRPr lang="ru-RU"/>
          </a:p>
        </p:txBody>
      </p:sp>
      <p:sp>
        <p:nvSpPr>
          <p:cNvPr id="600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000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6876"/>
            <a:ext cx="3600450" cy="647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260350"/>
            <a:ext cx="8734425" cy="64817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I’m  Bob Duncan. </a:t>
            </a:r>
          </a:p>
          <a:p>
            <a:pPr>
              <a:buFontTx/>
              <a:buNone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I’m Clair’s </a:t>
            </a:r>
          </a:p>
          <a:p>
            <a:pPr>
              <a:buFontTx/>
              <a:buNone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partner at </a:t>
            </a:r>
          </a:p>
          <a:p>
            <a:pPr>
              <a:buFontTx/>
              <a:buNone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Work International.</a:t>
            </a:r>
          </a:p>
          <a:p>
            <a:pPr>
              <a:buFontTx/>
              <a:buNone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I’m Scottish. I’m </a:t>
            </a:r>
          </a:p>
          <a:p>
            <a:pPr>
              <a:buFontTx/>
              <a:buNone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married with two </a:t>
            </a:r>
          </a:p>
          <a:p>
            <a:pPr>
              <a:buFontTx/>
              <a:buNone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children, aged </a:t>
            </a:r>
          </a:p>
          <a:p>
            <a:pPr>
              <a:buFontTx/>
              <a:buNone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seven and two. </a:t>
            </a:r>
          </a:p>
          <a:p>
            <a:pPr>
              <a:buFontTx/>
              <a:buNone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We live in Enfield, </a:t>
            </a:r>
          </a:p>
          <a:p>
            <a:pPr>
              <a:buFontTx/>
              <a:buNone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just north of London. </a:t>
            </a:r>
          </a:p>
          <a:p>
            <a:pPr>
              <a:buFontTx/>
              <a:buNone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We’ve lived there for </a:t>
            </a:r>
          </a:p>
          <a:p>
            <a:pPr>
              <a:buFontTx/>
              <a:buNone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four years.</a:t>
            </a:r>
            <a:endParaRPr lang="ru-RU" sz="28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02117" name="Rectangle 5"/>
          <p:cNvSpPr>
            <a:spLocks noChangeArrowheads="1"/>
          </p:cNvSpPr>
          <p:nvPr/>
        </p:nvSpPr>
        <p:spPr bwMode="auto">
          <a:xfrm>
            <a:off x="0" y="-1166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021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021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0499"/>
            <a:ext cx="4210050" cy="647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03192" name="Group 56"/>
          <p:cNvGraphicFramePr>
            <a:graphicFrameLocks noGrp="1"/>
          </p:cNvGraphicFramePr>
          <p:nvPr>
            <p:ph sz="half" idx="2"/>
          </p:nvPr>
        </p:nvGraphicFramePr>
        <p:xfrm>
          <a:off x="179388" y="476250"/>
          <a:ext cx="8929687" cy="6662928"/>
        </p:xfrm>
        <a:graphic>
          <a:graphicData uri="http://schemas.openxmlformats.org/drawingml/2006/table">
            <a:tbl>
              <a:tblPr/>
              <a:tblGrid>
                <a:gridCol w="4464050"/>
                <a:gridCol w="4465637"/>
              </a:tblGrid>
              <a:tr h="619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I’m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Josh Kumar.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I’ve got 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interview at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Work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International.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I’m hopping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to get a job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as a tour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guide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in Europe.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      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I’m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                      Lisa Webb.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                      I’m Clair’s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niece from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Australia.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I’m travelling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around Europe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and I’m going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                         to stay with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Clair in Oxford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for the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summer.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                    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       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3165" name="Rectangle 29"/>
          <p:cNvSpPr>
            <a:spLocks noChangeArrowheads="1"/>
          </p:cNvSpPr>
          <p:nvPr/>
        </p:nvSpPr>
        <p:spPr bwMode="auto">
          <a:xfrm>
            <a:off x="0" y="1147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03195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14350"/>
            <a:ext cx="374332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134</TotalTime>
  <Words>148</Words>
  <Application>Microsoft Office PowerPoint</Application>
  <PresentationFormat>Экран (4:3)</PresentationFormat>
  <Paragraphs>48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Шары</vt:lpstr>
      <vt:lpstr>INTRODUCTION</vt:lpstr>
      <vt:lpstr>Презентация PowerPoint</vt:lpstr>
      <vt:lpstr>Презентация PowerPoint</vt:lpstr>
      <vt:lpstr>Презентация PowerPoint</vt:lpstr>
    </vt:vector>
  </TitlesOfParts>
  <Company>КожохинДом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Кожохина Мария Анатольевна</dc:creator>
  <cp:lastModifiedBy>1</cp:lastModifiedBy>
  <cp:revision>10</cp:revision>
  <cp:lastPrinted>1601-01-01T00:00:00Z</cp:lastPrinted>
  <dcterms:created xsi:type="dcterms:W3CDTF">2007-03-13T14:54:25Z</dcterms:created>
  <dcterms:modified xsi:type="dcterms:W3CDTF">2015-08-09T17:46:10Z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