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4" r:id="rId3"/>
    <p:sldId id="276" r:id="rId4"/>
    <p:sldId id="277" r:id="rId5"/>
    <p:sldId id="278" r:id="rId6"/>
    <p:sldId id="279" r:id="rId7"/>
    <p:sldId id="258" r:id="rId8"/>
    <p:sldId id="269" r:id="rId9"/>
    <p:sldId id="275" r:id="rId10"/>
    <p:sldId id="260" r:id="rId11"/>
    <p:sldId id="257" r:id="rId12"/>
    <p:sldId id="259" r:id="rId13"/>
    <p:sldId id="261" r:id="rId14"/>
    <p:sldId id="263" r:id="rId15"/>
    <p:sldId id="262" r:id="rId16"/>
    <p:sldId id="264" r:id="rId17"/>
    <p:sldId id="265" r:id="rId18"/>
    <p:sldId id="266" r:id="rId19"/>
    <p:sldId id="267" r:id="rId20"/>
    <p:sldId id="268" r:id="rId21"/>
    <p:sldId id="270" r:id="rId22"/>
    <p:sldId id="271" r:id="rId23"/>
    <p:sldId id="272" r:id="rId24"/>
    <p:sldId id="273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entury Gothic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A0DF7-77D6-4192-B886-1B1BC8C5CA80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83F79-2CD8-428A-9500-11D699DAE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2348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12243-94C7-4F73-B3B9-EDCDC6F73CCC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2C6B7-B1F6-4B83-9055-6B2A9FB607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9986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2375F8-008F-4FF5-AE4C-EA61DF55F777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D34571-187A-4338-AD39-7FA951CDBB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855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6B4CC5-107D-4775-AFE6-F11EFD0FFA7F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5656E7-3A8F-49CB-8E21-92FFB01837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020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pic>
        <p:nvPicPr>
          <p:cNvPr id="5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/>
          <a:lstStyle>
            <a:lvl1pPr algn="ctr">
              <a:defRPr sz="3600" b="0" i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4AAE-49C8-4834-B2E0-80B25FE77BCB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4D96B2-4D22-42DA-9BFF-56BF833368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290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32B2C7-7793-4BD9-888D-ACFF6A76E0FF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DC3793-5ECC-432D-8B08-C43606384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666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lum bright="-1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19250"/>
            <a:ext cx="9144000" cy="931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6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A97A1-A97C-47D0-A764-DE9FBC786F81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9" name="Footer Placeholder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D3A60F-E62C-40E0-88BB-22A2D099D4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8002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01D3D4-8522-4F91-9112-E65842684FD7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BC5C4-D432-4673-BFDA-1291AF5953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393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B19F4B-546E-43A9-9BDD-88569849D4E7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9FF7D-23AE-4B9D-A4B2-7071A04936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40418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A073B3-35A5-47C1-B930-B36D35F6719C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73EBD-7B37-4FE5-8000-41456DA00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69500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que 9"/>
          <p:cNvSpPr/>
          <p:nvPr/>
        </p:nvSpPr>
        <p:spPr>
          <a:xfrm>
            <a:off x="1463675" y="1847850"/>
            <a:ext cx="3089275" cy="3089275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 rtlCol="0"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BE488-1037-49E1-A5F3-9C63F1C14960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160BA-78AF-479D-A2C6-80895A708B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8838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window3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371600" y="2057400"/>
            <a:ext cx="64008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B7614EB-E529-40B4-90BF-3ED2DD0D8762}" type="datetimeFigureOut">
              <a:rPr lang="ru-RU"/>
              <a:pPr>
                <a:defRPr/>
              </a:pPr>
              <a:t>18.01.2018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438" y="636428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1" baseline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28D5D3F-C4B8-479A-9F6A-7F579D8B8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03" r:id="rId7"/>
    <p:sldLayoutId id="2147483704" r:id="rId8"/>
    <p:sldLayoutId id="2147483713" r:id="rId9"/>
    <p:sldLayoutId id="2147483705" r:id="rId10"/>
    <p:sldLayoutId id="21474837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600" kern="1200" cap="all" spc="3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indent="-273050" algn="l" rtl="0" fontAlgn="base">
        <a:lnSpc>
          <a:spcPct val="150000"/>
        </a:lnSpc>
        <a:spcBef>
          <a:spcPct val="20000"/>
        </a:spcBef>
        <a:spcAft>
          <a:spcPct val="0"/>
        </a:spcAft>
        <a:buFont typeface="Wingdings" pitchFamily="2" charset="2"/>
        <a:buChar char="v"/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71600" y="1858963"/>
            <a:ext cx="6400800" cy="12954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rgbClr val="FF0000"/>
                </a:solidFill>
              </a:rPr>
              <a:t>St. Valentine’s day</a:t>
            </a:r>
            <a:br>
              <a:rPr lang="en-US" sz="4400" b="1" dirty="0" smtClean="0">
                <a:solidFill>
                  <a:srgbClr val="FF0000"/>
                </a:solidFill>
              </a:rPr>
            </a:b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altLang="en-US" sz="1800" b="1" smtClean="0">
                <a:solidFill>
                  <a:srgbClr val="0070C0"/>
                </a:solidFill>
              </a:rPr>
              <a:t>Презентация</a:t>
            </a:r>
          </a:p>
          <a:p>
            <a:r>
              <a:rPr lang="ru-RU" altLang="en-US" sz="1800" b="1" smtClean="0">
                <a:solidFill>
                  <a:srgbClr val="0070C0"/>
                </a:solidFill>
              </a:rPr>
              <a:t> к занятию кружка «Занимательный английский»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420938"/>
            <a:ext cx="3289300" cy="302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9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946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268413"/>
            <a:ext cx="6408737" cy="432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295400"/>
            <a:ext cx="66675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7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268413"/>
            <a:ext cx="6553200" cy="4392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1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1196975"/>
            <a:ext cx="6985000" cy="439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5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413" y="1047750"/>
            <a:ext cx="6353175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579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458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238250"/>
            <a:ext cx="6264275" cy="438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56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7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047750"/>
            <a:ext cx="6408738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1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923925"/>
            <a:ext cx="6048375" cy="501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875" y="1054100"/>
            <a:ext cx="3632200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5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143000"/>
            <a:ext cx="60960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9699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29700" name="Picture 2" descr="Valentine Day Wallpapers Timesnow.inf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981075"/>
            <a:ext cx="6667500" cy="475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72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125538"/>
            <a:ext cx="6553200" cy="4535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1747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3174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96975"/>
            <a:ext cx="6624638" cy="4464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2771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327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04900"/>
            <a:ext cx="619125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267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126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1052513"/>
            <a:ext cx="3579813" cy="467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050" y="1047750"/>
            <a:ext cx="68199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315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3316" name="Picture 2" descr="Первая валентинка. Обсуждение на LiveInternet - Российский Сервис Онлайн-Дневников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350963"/>
            <a:ext cx="6264275" cy="431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339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434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1341438"/>
            <a:ext cx="6657975" cy="417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3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112838"/>
            <a:ext cx="6119813" cy="469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387" name="Объект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6388" name="Picture 2" descr="shaurya kapoor Мои Фотографии Дуд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052513"/>
            <a:ext cx="6480175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411" name="Объект 3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0"/>
          </a:xfrm>
        </p:spPr>
        <p:txBody>
          <a:bodyPr/>
          <a:lstStyle/>
          <a:p>
            <a:endParaRPr lang="en-US" altLang="en-US" smtClean="0"/>
          </a:p>
        </p:txBody>
      </p:sp>
      <p:pic>
        <p:nvPicPr>
          <p:cNvPr id="1741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1128713"/>
            <a:ext cx="7143750" cy="460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утюр">
  <a:themeElements>
    <a:clrScheme name="Твердый переплет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Кутюр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Couture</Template>
  <TotalTime>53</TotalTime>
  <Words>13</Words>
  <Application>Microsoft Office PowerPoint</Application>
  <PresentationFormat>Экран (4:3)</PresentationFormat>
  <Paragraphs>3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Century Gothic</vt:lpstr>
      <vt:lpstr>Arial</vt:lpstr>
      <vt:lpstr>Wingdings</vt:lpstr>
      <vt:lpstr>Calibri</vt:lpstr>
      <vt:lpstr>Кутюр</vt:lpstr>
      <vt:lpstr>St. Valentine’s day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St. Valentine’s day</dc:title>
  <dc:creator>Данила</dc:creator>
  <cp:lastModifiedBy>Admin</cp:lastModifiedBy>
  <cp:revision>5</cp:revision>
  <dcterms:created xsi:type="dcterms:W3CDTF">2015-02-12T00:05:30Z</dcterms:created>
  <dcterms:modified xsi:type="dcterms:W3CDTF">2018-01-18T08:33:35Z</dcterms:modified>
</cp:coreProperties>
</file>