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66" r:id="rId1"/>
  </p:sldMasterIdLst>
  <p:sldIdLst>
    <p:sldId id="256" r:id="rId2"/>
    <p:sldId id="258" r:id="rId3"/>
    <p:sldId id="257" r:id="rId4"/>
    <p:sldId id="260" r:id="rId5"/>
    <p:sldId id="259" r:id="rId6"/>
    <p:sldId id="261" r:id="rId7"/>
    <p:sldId id="262" r:id="rId8"/>
    <p:sldId id="264"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2" r:id="rId27"/>
    <p:sldId id="283" r:id="rId28"/>
    <p:sldId id="284" r:id="rId2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96" y="5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ru-RU" smtClean="0"/>
              <a:t>Образец заголовка</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3EBDC8C-1B9B-4571-9005-3ACA4753E3B8}" type="datetimeFigureOut">
              <a:rPr lang="ru-RU" smtClean="0"/>
              <a:t>19.03.2017</a:t>
            </a:fld>
            <a:endParaRPr lang="ru-RU"/>
          </a:p>
        </p:txBody>
      </p:sp>
      <p:sp>
        <p:nvSpPr>
          <p:cNvPr id="5" name="Footer Placeholder 4"/>
          <p:cNvSpPr>
            <a:spLocks noGrp="1"/>
          </p:cNvSpPr>
          <p:nvPr>
            <p:ph type="ftr" sz="quarter" idx="11"/>
          </p:nvPr>
        </p:nvSpPr>
        <p:spPr>
          <a:xfrm>
            <a:off x="2416500" y="329307"/>
            <a:ext cx="4973915" cy="309201"/>
          </a:xfrm>
        </p:spPr>
        <p:txBody>
          <a:bodyPr/>
          <a:lstStyle/>
          <a:p>
            <a:endParaRPr lang="ru-RU"/>
          </a:p>
        </p:txBody>
      </p:sp>
      <p:sp>
        <p:nvSpPr>
          <p:cNvPr id="6" name="Slide Number Placeholder 5"/>
          <p:cNvSpPr>
            <a:spLocks noGrp="1"/>
          </p:cNvSpPr>
          <p:nvPr>
            <p:ph type="sldNum" sz="quarter" idx="12"/>
          </p:nvPr>
        </p:nvSpPr>
        <p:spPr>
          <a:xfrm>
            <a:off x="1437664" y="798973"/>
            <a:ext cx="811019" cy="503578"/>
          </a:xfrm>
        </p:spPr>
        <p:txBody>
          <a:bodyPr/>
          <a:lstStyle/>
          <a:p>
            <a:fld id="{9CD6247C-4FD0-40B7-9978-996ED2A0BB7B}" type="slidenum">
              <a:rPr lang="ru-RU" smtClean="0"/>
              <a:t>‹#›</a:t>
            </a:fld>
            <a:endParaRPr lang="ru-RU"/>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99196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3EBDC8C-1B9B-4571-9005-3ACA4753E3B8}" type="datetimeFigureOut">
              <a:rPr lang="ru-RU" smtClean="0"/>
              <a:t>19.03.2017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D6247C-4FD0-40B7-9978-996ED2A0BB7B}" type="slidenum">
              <a:rPr lang="ru-RU" smtClean="0"/>
              <a:t>‹#›</a:t>
            </a:fld>
            <a:endParaRPr lang="ru-RU"/>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80418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3EBDC8C-1B9B-4571-9005-3ACA4753E3B8}" type="datetimeFigureOut">
              <a:rPr lang="ru-RU" smtClean="0"/>
              <a:t>19.03.2017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D6247C-4FD0-40B7-9978-996ED2A0BB7B}" type="slidenum">
              <a:rPr lang="ru-RU" smtClean="0"/>
              <a:t>‹#›</a:t>
            </a:fld>
            <a:endParaRPr lang="ru-RU"/>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48556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3EBDC8C-1B9B-4571-9005-3ACA4753E3B8}" type="datetimeFigureOut">
              <a:rPr lang="ru-RU" smtClean="0"/>
              <a:t>19.03.2017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D6247C-4FD0-40B7-9978-996ED2A0BB7B}" type="slidenum">
              <a:rPr lang="ru-RU" smtClean="0"/>
              <a:t>‹#›</a:t>
            </a:fld>
            <a:endParaRPr lang="ru-RU"/>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13160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3EBDC8C-1B9B-4571-9005-3ACA4753E3B8}" type="datetimeFigureOut">
              <a:rPr lang="ru-RU" smtClean="0"/>
              <a:t>19.03.2017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D6247C-4FD0-40B7-9978-996ED2A0BB7B}" type="slidenum">
              <a:rPr lang="ru-RU" smtClean="0"/>
              <a:t>‹#›</a:t>
            </a:fld>
            <a:endParaRPr lang="ru-RU"/>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49000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3EBDC8C-1B9B-4571-9005-3ACA4753E3B8}" type="datetimeFigureOut">
              <a:rPr lang="ru-RU" smtClean="0"/>
              <a:t>19.03.2017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D6247C-4FD0-40B7-9978-996ED2A0BB7B}" type="slidenum">
              <a:rPr lang="ru-RU" smtClean="0"/>
              <a:t>‹#›</a:t>
            </a:fld>
            <a:endParaRPr lang="ru-RU"/>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4669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447191" y="2824269"/>
            <a:ext cx="4645152" cy="264445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412362" y="2821491"/>
            <a:ext cx="4645152" cy="263737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3EBDC8C-1B9B-4571-9005-3ACA4753E3B8}" type="datetimeFigureOut">
              <a:rPr lang="ru-RU" smtClean="0"/>
              <a:t>19.03.2017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CD6247C-4FD0-40B7-9978-996ED2A0BB7B}" type="slidenum">
              <a:rPr lang="ru-RU" smtClean="0"/>
              <a:t>‹#›</a:t>
            </a:fld>
            <a:endParaRPr lang="ru-RU"/>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28395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3EBDC8C-1B9B-4571-9005-3ACA4753E3B8}" type="datetimeFigureOut">
              <a:rPr lang="ru-RU" smtClean="0"/>
              <a:t>19.03.2017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CD6247C-4FD0-40B7-9978-996ED2A0BB7B}" type="slidenum">
              <a:rPr lang="ru-RU" smtClean="0"/>
              <a:t>‹#›</a:t>
            </a:fld>
            <a:endParaRPr lang="ru-RU"/>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23663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EBDC8C-1B9B-4571-9005-3ACA4753E3B8}" type="datetimeFigureOut">
              <a:rPr lang="ru-RU" smtClean="0"/>
              <a:t>19.03.2017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CD6247C-4FD0-40B7-9978-996ED2A0BB7B}" type="slidenum">
              <a:rPr lang="ru-RU" smtClean="0"/>
              <a:t>‹#›</a:t>
            </a:fld>
            <a:endParaRPr lang="ru-RU"/>
          </a:p>
        </p:txBody>
      </p:sp>
    </p:spTree>
    <p:extLst>
      <p:ext uri="{BB962C8B-B14F-4D97-AF65-F5344CB8AC3E}">
        <p14:creationId xmlns:p14="http://schemas.microsoft.com/office/powerpoint/2010/main" val="2747606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ru-RU" smtClean="0"/>
              <a:t>Образец заголовка</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3EBDC8C-1B9B-4571-9005-3ACA4753E3B8}" type="datetimeFigureOut">
              <a:rPr lang="ru-RU" smtClean="0"/>
              <a:t>19.03.2017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D6247C-4FD0-40B7-9978-996ED2A0BB7B}" type="slidenum">
              <a:rPr lang="ru-RU" smtClean="0"/>
              <a:t>‹#›</a:t>
            </a:fld>
            <a:endParaRPr lang="ru-RU"/>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2377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A3EBDC8C-1B9B-4571-9005-3ACA4753E3B8}" type="datetimeFigureOut">
              <a:rPr lang="ru-RU" smtClean="0"/>
              <a:t>19.03.2017</a:t>
            </a:fld>
            <a:endParaRPr lang="ru-RU"/>
          </a:p>
        </p:txBody>
      </p:sp>
      <p:sp>
        <p:nvSpPr>
          <p:cNvPr id="6" name="Footer Placeholder 5"/>
          <p:cNvSpPr>
            <a:spLocks noGrp="1"/>
          </p:cNvSpPr>
          <p:nvPr>
            <p:ph type="ftr" sz="quarter" idx="11"/>
          </p:nvPr>
        </p:nvSpPr>
        <p:spPr>
          <a:xfrm>
            <a:off x="1447382" y="318640"/>
            <a:ext cx="5541004" cy="320931"/>
          </a:xfrm>
        </p:spPr>
        <p:txBody>
          <a:bodyPr/>
          <a:lstStyle/>
          <a:p>
            <a:endParaRPr lang="ru-RU"/>
          </a:p>
        </p:txBody>
      </p:sp>
      <p:sp>
        <p:nvSpPr>
          <p:cNvPr id="7" name="Slide Number Placeholder 6"/>
          <p:cNvSpPr>
            <a:spLocks noGrp="1"/>
          </p:cNvSpPr>
          <p:nvPr>
            <p:ph type="sldNum" sz="quarter" idx="12"/>
          </p:nvPr>
        </p:nvSpPr>
        <p:spPr/>
        <p:txBody>
          <a:bodyPr/>
          <a:lstStyle/>
          <a:p>
            <a:fld id="{9CD6247C-4FD0-40B7-9978-996ED2A0BB7B}" type="slidenum">
              <a:rPr lang="ru-RU" smtClean="0"/>
              <a:t>‹#›</a:t>
            </a:fld>
            <a:endParaRPr lang="ru-RU"/>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00815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A3EBDC8C-1B9B-4571-9005-3ACA4753E3B8}" type="datetimeFigureOut">
              <a:rPr lang="ru-RU" smtClean="0"/>
              <a:t>19.03.2017</a:t>
            </a:fld>
            <a:endParaRPr lang="ru-RU"/>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9CD6247C-4FD0-40B7-9978-996ED2A0BB7B}" type="slidenum">
              <a:rPr lang="ru-RU" smtClean="0"/>
              <a:t>‹#›</a:t>
            </a:fld>
            <a:endParaRPr lang="ru-RU"/>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1826424"/>
      </p:ext>
    </p:extLst>
  </p:cSld>
  <p:clrMap bg1="lt1" tx1="dk1" bg2="lt2" tx2="dk2" accent1="accent1" accent2="accent2" accent3="accent3" accent4="accent4" accent5="accent5" accent6="accent6" hlink="hlink" folHlink="folHlink"/>
  <p:sldLayoutIdLst>
    <p:sldLayoutId id="2147484767" r:id="rId1"/>
    <p:sldLayoutId id="2147484768" r:id="rId2"/>
    <p:sldLayoutId id="2147484769" r:id="rId3"/>
    <p:sldLayoutId id="2147484770" r:id="rId4"/>
    <p:sldLayoutId id="2147484771" r:id="rId5"/>
    <p:sldLayoutId id="2147484772" r:id="rId6"/>
    <p:sldLayoutId id="2147484773" r:id="rId7"/>
    <p:sldLayoutId id="2147484774" r:id="rId8"/>
    <p:sldLayoutId id="2147484775" r:id="rId9"/>
    <p:sldLayoutId id="2147484776" r:id="rId10"/>
    <p:sldLayoutId id="2147484777"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3600" dirty="0" smtClean="0"/>
              <a:t>          </a:t>
            </a:r>
            <a:r>
              <a:rPr lang="en-US" sz="3600" dirty="0" smtClean="0"/>
              <a:t>Around great Britain.</a:t>
            </a:r>
            <a:br>
              <a:rPr lang="en-US" sz="3600" dirty="0" smtClean="0"/>
            </a:br>
            <a:r>
              <a:rPr lang="ru-RU" sz="3600" dirty="0" smtClean="0"/>
              <a:t>              </a:t>
            </a:r>
            <a:r>
              <a:rPr lang="en-US" sz="3600" dirty="0" smtClean="0"/>
              <a:t>Cities and towns.</a:t>
            </a:r>
            <a:r>
              <a:rPr lang="en-US" sz="3600" dirty="0"/>
              <a:t/>
            </a:r>
            <a:br>
              <a:rPr lang="en-US" sz="3600" dirty="0"/>
            </a:br>
            <a:r>
              <a:rPr lang="ru-RU" sz="3600" dirty="0" smtClean="0"/>
              <a:t>                         </a:t>
            </a:r>
            <a:r>
              <a:rPr lang="en-US" sz="3600" dirty="0" smtClean="0"/>
              <a:t>Leeds.</a:t>
            </a:r>
            <a:endParaRPr lang="ru-RU" sz="3600" dirty="0"/>
          </a:p>
        </p:txBody>
      </p:sp>
      <p:sp>
        <p:nvSpPr>
          <p:cNvPr id="3" name="Подзаголовок 2"/>
          <p:cNvSpPr>
            <a:spLocks noGrp="1"/>
          </p:cNvSpPr>
          <p:nvPr>
            <p:ph type="subTitle" idx="1"/>
          </p:nvPr>
        </p:nvSpPr>
        <p:spPr>
          <a:xfrm>
            <a:off x="4191990" y="4524499"/>
            <a:ext cx="6285400" cy="733300"/>
          </a:xfrm>
        </p:spPr>
        <p:txBody>
          <a:bodyPr>
            <a:noAutofit/>
          </a:bodyPr>
          <a:lstStyle/>
          <a:p>
            <a:r>
              <a:rPr lang="ru-RU" sz="2000" dirty="0" smtClean="0"/>
              <a:t>Работу выполнила ученица 8 класса </a:t>
            </a:r>
            <a:r>
              <a:rPr lang="ru-RU" sz="2000" dirty="0" smtClean="0"/>
              <a:t>  </a:t>
            </a:r>
            <a:r>
              <a:rPr lang="ru-RU" sz="2000" dirty="0" err="1" smtClean="0"/>
              <a:t>Тугушева</a:t>
            </a:r>
            <a:r>
              <a:rPr lang="ru-RU" sz="2000" dirty="0" smtClean="0"/>
              <a:t> </a:t>
            </a:r>
            <a:r>
              <a:rPr lang="ru-RU" sz="2000" dirty="0" err="1" smtClean="0"/>
              <a:t>Нурия</a:t>
            </a:r>
            <a:endParaRPr lang="ru-RU" sz="2000" dirty="0"/>
          </a:p>
        </p:txBody>
      </p:sp>
    </p:spTree>
    <p:extLst>
      <p:ext uri="{BB962C8B-B14F-4D97-AF65-F5344CB8AC3E}">
        <p14:creationId xmlns:p14="http://schemas.microsoft.com/office/powerpoint/2010/main" val="374182283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1041070"/>
          </a:xfrm>
        </p:spPr>
        <p:txBody>
          <a:bodyPr>
            <a:normAutofit fontScale="90000"/>
          </a:bodyPr>
          <a:lstStyle/>
          <a:p>
            <a:r>
              <a:rPr lang="ru-RU" dirty="0" smtClean="0"/>
              <a:t>                   </a:t>
            </a:r>
            <a:r>
              <a:rPr lang="ru-RU" dirty="0" smtClean="0"/>
              <a:t>     </a:t>
            </a:r>
            <a:br>
              <a:rPr lang="ru-RU" dirty="0" smtClean="0"/>
            </a:br>
            <a:r>
              <a:rPr lang="ru-RU" dirty="0" smtClean="0"/>
              <a:t>                     </a:t>
            </a:r>
            <a:r>
              <a:rPr lang="en-US" dirty="0" smtClean="0"/>
              <a:t>Skyscraper </a:t>
            </a:r>
            <a:r>
              <a:rPr lang="en-US" dirty="0" smtClean="0"/>
              <a:t>"La </a:t>
            </a:r>
            <a:r>
              <a:rPr lang="en-US" dirty="0" err="1"/>
              <a:t>Lumiere</a:t>
            </a:r>
            <a:r>
              <a:rPr lang="en-US" dirty="0" smtClean="0"/>
              <a:t>"</a:t>
            </a:r>
            <a:r>
              <a:rPr lang="en-US" dirty="0"/>
              <a:t/>
            </a:r>
            <a:br>
              <a:rPr lang="en-US" dirty="0"/>
            </a:br>
            <a:r>
              <a:rPr lang="ru-RU" dirty="0" smtClean="0"/>
              <a:t> </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47605" y="2084027"/>
            <a:ext cx="3301340" cy="366363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0773819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95401" y="760021"/>
            <a:ext cx="9601196" cy="5115847"/>
          </a:xfrm>
        </p:spPr>
        <p:txBody>
          <a:bodyPr>
            <a:normAutofit/>
          </a:bodyPr>
          <a:lstStyle/>
          <a:p>
            <a:r>
              <a:rPr lang="en-US" sz="3600" dirty="0"/>
              <a:t>Thanks to the latest development trends, Leeds again attracted a large number of tourists who can always enjoy here local attractions, museums, cultural sites, cozy restaurants and shopping.</a:t>
            </a:r>
            <a:endParaRPr lang="ru-RU" sz="3600" dirty="0"/>
          </a:p>
        </p:txBody>
      </p:sp>
    </p:spTree>
    <p:extLst>
      <p:ext uri="{BB962C8B-B14F-4D97-AF65-F5344CB8AC3E}">
        <p14:creationId xmlns:p14="http://schemas.microsoft.com/office/powerpoint/2010/main" val="12482015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Sights</a:t>
            </a:r>
            <a:endParaRPr lang="ru-RU" dirty="0"/>
          </a:p>
        </p:txBody>
      </p:sp>
      <p:sp>
        <p:nvSpPr>
          <p:cNvPr id="3" name="Объект 2"/>
          <p:cNvSpPr>
            <a:spLocks noGrp="1"/>
          </p:cNvSpPr>
          <p:nvPr>
            <p:ph idx="1"/>
          </p:nvPr>
        </p:nvSpPr>
        <p:spPr/>
        <p:txBody>
          <a:bodyPr/>
          <a:lstStyle/>
          <a:p>
            <a:r>
              <a:rPr lang="en-US" dirty="0"/>
              <a:t>One of the main attractions of Leeds is the Cathedral or - the residence of the local bishop. Initially, the church was built in 1838, later received the status of a cathedral. Then, because of the widening of the street, the church in this place had to be demolished, but it was decided to move it to a new location.</a:t>
            </a:r>
          </a:p>
          <a:p>
            <a:r>
              <a:rPr lang="en-US" dirty="0"/>
              <a:t>At present, the size of the church is limited to the allocated territory. The new cathedral, built in 1901, is made in the Neo-Gothic style.</a:t>
            </a:r>
            <a:endParaRPr lang="ru-RU" dirty="0"/>
          </a:p>
        </p:txBody>
      </p:sp>
    </p:spTree>
    <p:extLst>
      <p:ext uri="{BB962C8B-B14F-4D97-AF65-F5344CB8AC3E}">
        <p14:creationId xmlns:p14="http://schemas.microsoft.com/office/powerpoint/2010/main" val="81931267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en-US" dirty="0" smtClean="0"/>
              <a:t>Cathedral</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81375" y="2055019"/>
            <a:ext cx="5743575" cy="33718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41857716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2" y="982132"/>
            <a:ext cx="9601196" cy="882293"/>
          </a:xfrm>
        </p:spPr>
        <p:txBody>
          <a:bodyPr>
            <a:normAutofit/>
          </a:bodyPr>
          <a:lstStyle/>
          <a:p>
            <a:r>
              <a:rPr lang="en-US" dirty="0" smtClean="0"/>
              <a:t>Parish </a:t>
            </a:r>
            <a:r>
              <a:rPr lang="en-US" dirty="0"/>
              <a:t>Church of St. Peter. </a:t>
            </a:r>
            <a:r>
              <a:rPr lang="en-US" dirty="0" smtClean="0"/>
              <a:t>Initially</a:t>
            </a:r>
            <a:r>
              <a:rPr lang="ru-RU" dirty="0" smtClean="0"/>
              <a:t>       </a:t>
            </a:r>
            <a:endParaRPr lang="ru-RU" dirty="0"/>
          </a:p>
        </p:txBody>
      </p:sp>
      <p:sp>
        <p:nvSpPr>
          <p:cNvPr id="3" name="Объект 2"/>
          <p:cNvSpPr>
            <a:spLocks noGrp="1"/>
          </p:cNvSpPr>
          <p:nvPr>
            <p:ph idx="1"/>
          </p:nvPr>
        </p:nvSpPr>
        <p:spPr>
          <a:xfrm>
            <a:off x="1295401" y="2280062"/>
            <a:ext cx="9601196" cy="3595806"/>
          </a:xfrm>
        </p:spPr>
        <p:txBody>
          <a:bodyPr/>
          <a:lstStyle/>
          <a:p>
            <a:r>
              <a:rPr lang="en-US" dirty="0"/>
              <a:t>Also of interest is Minster Leeds or the Parish Church of St. Peter. Initially, the church in this place was still in the VII century, but later it was burned. The church was rebuilt twice and in both cases after the fire. It is interesting and external design of the church, and its interior decoration: organ, stained-glass windows, mosaic</a:t>
            </a:r>
            <a:endParaRPr lang="ru-RU" dirty="0"/>
          </a:p>
        </p:txBody>
      </p:sp>
    </p:spTree>
    <p:extLst>
      <p:ext uri="{BB962C8B-B14F-4D97-AF65-F5344CB8AC3E}">
        <p14:creationId xmlns:p14="http://schemas.microsoft.com/office/powerpoint/2010/main" val="4159260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43475" y="2864644"/>
            <a:ext cx="2619375" cy="1752600"/>
          </a:xfrm>
        </p:spPr>
      </p:pic>
    </p:spTree>
    <p:extLst>
      <p:ext uri="{BB962C8B-B14F-4D97-AF65-F5344CB8AC3E}">
        <p14:creationId xmlns:p14="http://schemas.microsoft.com/office/powerpoint/2010/main" val="1018005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Grain </a:t>
            </a:r>
            <a:r>
              <a:rPr lang="en-US" dirty="0"/>
              <a:t>exchanges</a:t>
            </a:r>
            <a:endParaRPr lang="ru-RU" dirty="0"/>
          </a:p>
        </p:txBody>
      </p:sp>
      <p:sp>
        <p:nvSpPr>
          <p:cNvPr id="3" name="Объект 2"/>
          <p:cNvSpPr>
            <a:spLocks noGrp="1"/>
          </p:cNvSpPr>
          <p:nvPr>
            <p:ph idx="1"/>
          </p:nvPr>
        </p:nvSpPr>
        <p:spPr/>
        <p:txBody>
          <a:bodyPr/>
          <a:lstStyle/>
          <a:p>
            <a:r>
              <a:rPr lang="en-US" dirty="0"/>
              <a:t>In Leeds, one of the country's three grain exchanges is located, which was built in 1864. Now it does not sell grain, but still use it for trading. In 1985, a chain of stores, whose management was repaired in the exchange, won a contract to open there its retail space. A new shopping center in this room was opened in 1990.</a:t>
            </a:r>
            <a:endParaRPr lang="ru-RU" dirty="0"/>
          </a:p>
        </p:txBody>
      </p:sp>
    </p:spTree>
    <p:extLst>
      <p:ext uri="{BB962C8B-B14F-4D97-AF65-F5344CB8AC3E}">
        <p14:creationId xmlns:p14="http://schemas.microsoft.com/office/powerpoint/2010/main" val="2072574613"/>
      </p:ext>
    </p:extLst>
  </p:cSld>
  <p:clrMapOvr>
    <a:masterClrMapping/>
  </p:clrMapOvr>
  <p:transition spd="slow">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87757" y="1508166"/>
            <a:ext cx="5406861" cy="4106728"/>
          </a:xfrm>
        </p:spPr>
      </p:pic>
    </p:spTree>
    <p:extLst>
      <p:ext uri="{BB962C8B-B14F-4D97-AF65-F5344CB8AC3E}">
        <p14:creationId xmlns:p14="http://schemas.microsoft.com/office/powerpoint/2010/main" val="37295896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Town Hall </a:t>
            </a:r>
            <a:endParaRPr lang="ru-RU" dirty="0"/>
          </a:p>
        </p:txBody>
      </p:sp>
      <p:sp>
        <p:nvSpPr>
          <p:cNvPr id="3" name="Объект 2"/>
          <p:cNvSpPr>
            <a:spLocks noGrp="1"/>
          </p:cNvSpPr>
          <p:nvPr>
            <p:ph idx="1"/>
          </p:nvPr>
        </p:nvSpPr>
        <p:spPr/>
        <p:txBody>
          <a:bodyPr/>
          <a:lstStyle/>
          <a:p>
            <a:r>
              <a:rPr lang="en-US" dirty="0"/>
              <a:t>Another attraction of Leeds is Town Hall or the local town hall. When the city began to develop rapidly, the former town hall stopped coping with its duties. In 1858, Town Hall was built - the Town Hall, which is considered one of the largest in the UK.</a:t>
            </a:r>
          </a:p>
          <a:p>
            <a:r>
              <a:rPr lang="en-US" dirty="0"/>
              <a:t>This is a fairly high building with a tower (68.6 m) was opened by Queen Victoria herself. The building was very expensive, and many Englishmen criticized it. Town Hall suffered during the bombings in 1941. Now on the territory of the Town Hall, music concerts and other mass events are held.</a:t>
            </a:r>
            <a:endParaRPr lang="ru-RU" dirty="0"/>
          </a:p>
        </p:txBody>
      </p:sp>
    </p:spTree>
    <p:extLst>
      <p:ext uri="{BB962C8B-B14F-4D97-AF65-F5344CB8AC3E}">
        <p14:creationId xmlns:p14="http://schemas.microsoft.com/office/powerpoint/2010/main" val="42049288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37140" y="1365662"/>
            <a:ext cx="4516211" cy="3370459"/>
          </a:xfrm>
        </p:spPr>
      </p:pic>
    </p:spTree>
    <p:extLst>
      <p:ext uri="{BB962C8B-B14F-4D97-AF65-F5344CB8AC3E}">
        <p14:creationId xmlns:p14="http://schemas.microsoft.com/office/powerpoint/2010/main" val="264502627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609600"/>
            <a:ext cx="9875520" cy="1064821"/>
          </a:xfrm>
        </p:spPr>
        <p:txBody>
          <a:bodyPr/>
          <a:lstStyle/>
          <a:p>
            <a:r>
              <a:rPr lang="ru-RU" dirty="0" smtClean="0"/>
              <a:t>                               </a:t>
            </a:r>
            <a:r>
              <a:rPr lang="ru-RU" dirty="0" smtClean="0"/>
              <a:t>    </a:t>
            </a:r>
            <a:r>
              <a:rPr lang="en-US" dirty="0" smtClean="0"/>
              <a:t>Leeds</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24360" y="1935678"/>
            <a:ext cx="5159618" cy="385948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083749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Millennium Square</a:t>
            </a:r>
            <a:endParaRPr lang="ru-RU" dirty="0"/>
          </a:p>
        </p:txBody>
      </p:sp>
      <p:sp>
        <p:nvSpPr>
          <p:cNvPr id="3" name="Объект 2"/>
          <p:cNvSpPr>
            <a:spLocks noGrp="1"/>
          </p:cNvSpPr>
          <p:nvPr>
            <p:ph idx="1"/>
          </p:nvPr>
        </p:nvSpPr>
        <p:spPr/>
        <p:txBody>
          <a:bodyPr/>
          <a:lstStyle/>
          <a:p>
            <a:r>
              <a:rPr lang="en-US" dirty="0"/>
              <a:t>The famous square in Leeds is the Millennium Square, opened in honor of 2000, and the City Square of Leeds, built in the center in 1899, which features a statue of the Black Prince on horseback and figures of other worthy people of the city. On the Millennium Square concerts, fairs are often held, sports are broadcast on the big screen, in the winter a roller is poured.</a:t>
            </a:r>
            <a:endParaRPr lang="ru-RU" dirty="0"/>
          </a:p>
        </p:txBody>
      </p:sp>
    </p:spTree>
    <p:extLst>
      <p:ext uri="{BB962C8B-B14F-4D97-AF65-F5344CB8AC3E}">
        <p14:creationId xmlns:p14="http://schemas.microsoft.com/office/powerpoint/2010/main" val="318513122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34257" y="1911927"/>
            <a:ext cx="4235966" cy="3263581"/>
          </a:xfrm>
        </p:spPr>
      </p:pic>
    </p:spTree>
    <p:extLst>
      <p:ext uri="{BB962C8B-B14F-4D97-AF65-F5344CB8AC3E}">
        <p14:creationId xmlns:p14="http://schemas.microsoft.com/office/powerpoint/2010/main" val="173524607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City Museum </a:t>
            </a:r>
            <a:endParaRPr lang="ru-RU" dirty="0"/>
          </a:p>
        </p:txBody>
      </p:sp>
      <p:sp>
        <p:nvSpPr>
          <p:cNvPr id="3" name="Объект 2"/>
          <p:cNvSpPr>
            <a:spLocks noGrp="1"/>
          </p:cNvSpPr>
          <p:nvPr>
            <p:ph idx="1"/>
          </p:nvPr>
        </p:nvSpPr>
        <p:spPr/>
        <p:txBody>
          <a:bodyPr/>
          <a:lstStyle/>
          <a:p>
            <a:r>
              <a:rPr lang="en-US" dirty="0"/>
              <a:t>For history lovers, the Leeds City Museum will be very interesting, which tells about the history of the city, as well as about world history. The most favorite exhibits of the local public are a huge skeleton of an elk and a stuffed animal of an ogre. The entrance to the exposition is free.</a:t>
            </a:r>
            <a:endParaRPr lang="ru-RU" dirty="0"/>
          </a:p>
        </p:txBody>
      </p:sp>
    </p:spTree>
    <p:extLst>
      <p:ext uri="{BB962C8B-B14F-4D97-AF65-F5344CB8AC3E}">
        <p14:creationId xmlns:p14="http://schemas.microsoft.com/office/powerpoint/2010/main" val="317258625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65738" y="1377538"/>
            <a:ext cx="5131996" cy="3704947"/>
          </a:xfrm>
        </p:spPr>
      </p:pic>
    </p:spTree>
    <p:extLst>
      <p:ext uri="{BB962C8B-B14F-4D97-AF65-F5344CB8AC3E}">
        <p14:creationId xmlns:p14="http://schemas.microsoft.com/office/powerpoint/2010/main" val="1259996347"/>
      </p:ext>
    </p:extLst>
  </p:cSld>
  <p:clrMapOvr>
    <a:masterClrMapping/>
  </p:clrMapOvr>
  <p:transition spd="slow">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a:t>Royal Armory with a collection of weapons and armor</a:t>
            </a:r>
            <a:endParaRPr lang="ru-RU" dirty="0"/>
          </a:p>
        </p:txBody>
      </p:sp>
      <p:sp>
        <p:nvSpPr>
          <p:cNvPr id="3" name="Объект 2"/>
          <p:cNvSpPr>
            <a:spLocks noGrp="1"/>
          </p:cNvSpPr>
          <p:nvPr>
            <p:ph idx="1"/>
          </p:nvPr>
        </p:nvSpPr>
        <p:spPr/>
        <p:txBody>
          <a:bodyPr/>
          <a:lstStyle/>
          <a:p>
            <a:r>
              <a:rPr lang="en-US" dirty="0"/>
              <a:t>A huge interest for tourists is represented by the Royal Armory with a collection of weapons and armor. Exhibits from the Tower Museum are presented here. Separate halls are divided by themes: combat weapons, hunting weapons, weapons of the future, etc.</a:t>
            </a:r>
            <a:endParaRPr lang="ru-RU" dirty="0"/>
          </a:p>
        </p:txBody>
      </p:sp>
    </p:spTree>
    <p:extLst>
      <p:ext uri="{BB962C8B-B14F-4D97-AF65-F5344CB8AC3E}">
        <p14:creationId xmlns:p14="http://schemas.microsoft.com/office/powerpoint/2010/main" val="216851181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19675" y="2812256"/>
            <a:ext cx="2466975" cy="1857375"/>
          </a:xfrm>
        </p:spPr>
      </p:pic>
    </p:spTree>
    <p:extLst>
      <p:ext uri="{BB962C8B-B14F-4D97-AF65-F5344CB8AC3E}">
        <p14:creationId xmlns:p14="http://schemas.microsoft.com/office/powerpoint/2010/main" val="140358087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a:t>
            </a:r>
            <a:r>
              <a:rPr lang="en-US" dirty="0"/>
              <a:t>Leeds Bridge</a:t>
            </a:r>
            <a:endParaRPr lang="ru-RU" dirty="0"/>
          </a:p>
        </p:txBody>
      </p:sp>
      <p:sp>
        <p:nvSpPr>
          <p:cNvPr id="3" name="Объект 2"/>
          <p:cNvSpPr>
            <a:spLocks noGrp="1"/>
          </p:cNvSpPr>
          <p:nvPr>
            <p:ph idx="1"/>
          </p:nvPr>
        </p:nvSpPr>
        <p:spPr/>
        <p:txBody>
          <a:bodyPr/>
          <a:lstStyle/>
          <a:p>
            <a:r>
              <a:rPr lang="en-US" dirty="0"/>
              <a:t>The historic crossing of the city is the Leeds Bridge, which began to be built in 1730. In 1888, it was this bridge that became the hero of the short film "The Movement of Transport on the Leeds Bridge" - one of the very first filming in history.</a:t>
            </a:r>
            <a:endParaRPr lang="ru-RU" dirty="0"/>
          </a:p>
        </p:txBody>
      </p:sp>
    </p:spTree>
    <p:extLst>
      <p:ext uri="{BB962C8B-B14F-4D97-AF65-F5344CB8AC3E}">
        <p14:creationId xmlns:p14="http://schemas.microsoft.com/office/powerpoint/2010/main" val="129254518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95043" y="760021"/>
            <a:ext cx="5226443" cy="4130417"/>
          </a:xfrm>
        </p:spPr>
      </p:pic>
    </p:spTree>
    <p:extLst>
      <p:ext uri="{BB962C8B-B14F-4D97-AF65-F5344CB8AC3E}">
        <p14:creationId xmlns:p14="http://schemas.microsoft.com/office/powerpoint/2010/main" val="31324629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1579" y="368136"/>
            <a:ext cx="9603275" cy="748146"/>
          </a:xfrm>
        </p:spPr>
        <p:txBody>
          <a:bodyPr>
            <a:normAutofit/>
          </a:bodyPr>
          <a:lstStyle/>
          <a:p>
            <a:r>
              <a:rPr lang="ru-RU" dirty="0" smtClean="0"/>
              <a:t>             </a:t>
            </a:r>
            <a:r>
              <a:rPr lang="en-US" dirty="0" smtClean="0"/>
              <a:t>Thank </a:t>
            </a:r>
            <a:r>
              <a:rPr lang="en-US" dirty="0"/>
              <a:t>you for attention!</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93991" y="1116282"/>
            <a:ext cx="5739369" cy="4557991"/>
          </a:xfrm>
        </p:spPr>
      </p:pic>
    </p:spTree>
    <p:extLst>
      <p:ext uri="{BB962C8B-B14F-4D97-AF65-F5344CB8AC3E}">
        <p14:creationId xmlns:p14="http://schemas.microsoft.com/office/powerpoint/2010/main" val="60872978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43000" y="724395"/>
            <a:ext cx="9872871" cy="5371605"/>
          </a:xfrm>
        </p:spPr>
        <p:txBody>
          <a:bodyPr>
            <a:normAutofit/>
          </a:bodyPr>
          <a:lstStyle/>
          <a:p>
            <a:r>
              <a:rPr lang="en-US" dirty="0"/>
              <a:t>The city of Leeds is located on the territory of the historic county of Yorkshire, on the River Eyre. Its location in the given territory and provided the formation of the city as a transport center. The city is the fifth largest in England.</a:t>
            </a:r>
          </a:p>
          <a:p>
            <a:endParaRPr lang="ru-RU" dirty="0" smtClean="0"/>
          </a:p>
          <a:p>
            <a:r>
              <a:rPr lang="en-US" dirty="0" smtClean="0"/>
              <a:t>Sometimes </a:t>
            </a:r>
            <a:r>
              <a:rPr lang="en-US" dirty="0"/>
              <a:t>the name Leeds means not only the historical center and the city itself, but also the surrounding small towns of </a:t>
            </a:r>
            <a:r>
              <a:rPr lang="en-US" dirty="0" err="1"/>
              <a:t>Wetherby</a:t>
            </a:r>
            <a:r>
              <a:rPr lang="en-US" dirty="0"/>
              <a:t> and </a:t>
            </a:r>
            <a:r>
              <a:rPr lang="en-US" dirty="0" err="1"/>
              <a:t>Otley</a:t>
            </a:r>
            <a:r>
              <a:rPr lang="en-US" dirty="0"/>
              <a:t>. It is a cultural and commercial center of West Yorkshire.</a:t>
            </a:r>
          </a:p>
          <a:p>
            <a:endParaRPr lang="ru-RU" dirty="0" smtClean="0"/>
          </a:p>
          <a:p>
            <a:r>
              <a:rPr lang="en-US" dirty="0" smtClean="0"/>
              <a:t>The </a:t>
            </a:r>
            <a:r>
              <a:rPr lang="en-US" dirty="0"/>
              <a:t>history of the city dates back to Roman times, when a small camp was formed by </a:t>
            </a:r>
            <a:r>
              <a:rPr lang="en-US" dirty="0" err="1"/>
              <a:t>Kembodun</a:t>
            </a:r>
            <a:r>
              <a:rPr lang="en-US" dirty="0"/>
              <a:t>. Now Leeds is of interest to tourists as an economically developed city with many historical places and attractions.</a:t>
            </a:r>
            <a:endParaRPr lang="ru-RU" dirty="0"/>
          </a:p>
        </p:txBody>
      </p:sp>
    </p:spTree>
    <p:extLst>
      <p:ext uri="{BB962C8B-B14F-4D97-AF65-F5344CB8AC3E}">
        <p14:creationId xmlns:p14="http://schemas.microsoft.com/office/powerpoint/2010/main" val="366381351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609600"/>
            <a:ext cx="9875520" cy="1147948"/>
          </a:xfrm>
        </p:spPr>
        <p:txBody>
          <a:bodyPr>
            <a:normAutofit/>
          </a:bodyPr>
          <a:lstStyle/>
          <a:p>
            <a:r>
              <a:rPr lang="ru-RU" dirty="0" smtClean="0"/>
              <a:t>                     </a:t>
            </a:r>
            <a:r>
              <a:rPr lang="ru-RU" dirty="0" smtClean="0"/>
              <a:t>         </a:t>
            </a:r>
            <a:r>
              <a:rPr lang="en-US" dirty="0" smtClean="0"/>
              <a:t>River </a:t>
            </a:r>
            <a:r>
              <a:rPr lang="en-US" dirty="0"/>
              <a:t>Eyre</a:t>
            </a:r>
            <a:endParaRPr lang="ru-RU"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70242" y="1864426"/>
            <a:ext cx="5394985" cy="4156364"/>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7106854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       History </a:t>
            </a:r>
            <a:r>
              <a:rPr lang="en-US" dirty="0"/>
              <a:t>of the city development</a:t>
            </a:r>
            <a:endParaRPr lang="ru-RU" dirty="0"/>
          </a:p>
        </p:txBody>
      </p:sp>
      <p:sp>
        <p:nvSpPr>
          <p:cNvPr id="3" name="Объект 2"/>
          <p:cNvSpPr>
            <a:spLocks noGrp="1"/>
          </p:cNvSpPr>
          <p:nvPr>
            <p:ph idx="1"/>
          </p:nvPr>
        </p:nvSpPr>
        <p:spPr/>
        <p:txBody>
          <a:bodyPr>
            <a:normAutofit/>
          </a:bodyPr>
          <a:lstStyle/>
          <a:p>
            <a:r>
              <a:rPr lang="en-US" dirty="0"/>
              <a:t>In writing, Leeds was first mentioned in 1086. At the beginning of the 13th century it became a market town. During the industrial revolution, Leeds developed at a rapid pace: the population of the city grew rapidly, transport connections with other cities not only on land but also on water appeared.</a:t>
            </a:r>
          </a:p>
          <a:p>
            <a:r>
              <a:rPr lang="en-US" dirty="0"/>
              <a:t>Then the sea service connected Leeds with continental Europe, the railway is under construction. Almost half of Britain's exports began to pass through Leeds. It becomes the real transport center of the north of England.</a:t>
            </a:r>
            <a:endParaRPr lang="ru-RU" dirty="0"/>
          </a:p>
        </p:txBody>
      </p:sp>
    </p:spTree>
    <p:extLst>
      <p:ext uri="{BB962C8B-B14F-4D97-AF65-F5344CB8AC3E}">
        <p14:creationId xmlns:p14="http://schemas.microsoft.com/office/powerpoint/2010/main" val="297976704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66800" y="760021"/>
            <a:ext cx="10058400" cy="5275019"/>
          </a:xfrm>
        </p:spPr>
        <p:txBody>
          <a:bodyPr>
            <a:normAutofit/>
          </a:bodyPr>
          <a:lstStyle/>
          <a:p>
            <a:r>
              <a:rPr lang="en-US" sz="3200" dirty="0"/>
              <a:t>Because of this territorial location, many industrial sectors soon began to develop in Leeds: machine building, textile, chemical, and coal mining in the region is growing rapidly. Here one of the first in England began to appear steam engines.</a:t>
            </a:r>
            <a:endParaRPr lang="ru-RU" sz="3200" dirty="0"/>
          </a:p>
        </p:txBody>
      </p:sp>
    </p:spTree>
    <p:extLst>
      <p:ext uri="{BB962C8B-B14F-4D97-AF65-F5344CB8AC3E}">
        <p14:creationId xmlns:p14="http://schemas.microsoft.com/office/powerpoint/2010/main" val="9293230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95401" y="1128156"/>
            <a:ext cx="9601196" cy="4747712"/>
          </a:xfrm>
        </p:spPr>
        <p:txBody>
          <a:bodyPr>
            <a:normAutofit/>
          </a:bodyPr>
          <a:lstStyle/>
          <a:p>
            <a:r>
              <a:rPr lang="en-US" dirty="0"/>
              <a:t>By the middle of the 18th century a railroad was laid between the central districts of the city and the coal-mining territories.</a:t>
            </a:r>
          </a:p>
          <a:p>
            <a:r>
              <a:rPr lang="en-US" dirty="0"/>
              <a:t>Thanks to the rapid economic development, cultural and educational institutions began to appear in the city, including Leeds University, now known throughout England.</a:t>
            </a:r>
          </a:p>
          <a:p>
            <a:r>
              <a:rPr lang="en-US" dirty="0"/>
              <a:t>After the end of the Second World War, the economy of Leeds began to decline in those areas where the flowering had previously been observed. The number of people employed in industry has gradually decreased. Now, only 10 people are employed at the city's industrial enterprises.</a:t>
            </a:r>
            <a:endParaRPr lang="ru-RU" dirty="0"/>
          </a:p>
        </p:txBody>
      </p:sp>
    </p:spTree>
    <p:extLst>
      <p:ext uri="{BB962C8B-B14F-4D97-AF65-F5344CB8AC3E}">
        <p14:creationId xmlns:p14="http://schemas.microsoft.com/office/powerpoint/2010/main" val="72739125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609600"/>
            <a:ext cx="9875520" cy="1171699"/>
          </a:xfrm>
        </p:spPr>
        <p:txBody>
          <a:bodyPr>
            <a:normAutofit/>
          </a:bodyPr>
          <a:lstStyle/>
          <a:p>
            <a:r>
              <a:rPr lang="ru-RU" dirty="0" smtClean="0"/>
              <a:t>                </a:t>
            </a:r>
            <a:r>
              <a:rPr lang="ru-RU" dirty="0" smtClean="0"/>
              <a:t>     </a:t>
            </a:r>
            <a:r>
              <a:rPr lang="en-US" dirty="0" smtClean="0"/>
              <a:t>University </a:t>
            </a:r>
            <a:r>
              <a:rPr lang="en-US" dirty="0"/>
              <a:t>of Leeds</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87781" y="1781299"/>
            <a:ext cx="6822474" cy="41959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904466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95401" y="985652"/>
            <a:ext cx="9601196" cy="4890216"/>
          </a:xfrm>
        </p:spPr>
        <p:txBody>
          <a:bodyPr>
            <a:normAutofit/>
          </a:bodyPr>
          <a:lstStyle/>
          <a:p>
            <a:r>
              <a:rPr lang="en-US" sz="2800" dirty="0"/>
              <a:t>Now Leeds is rightfully considered the second in the country after London in the financial and legal sphere.</a:t>
            </a:r>
          </a:p>
          <a:p>
            <a:r>
              <a:rPr lang="en-US" sz="2800" dirty="0"/>
              <a:t>High technology is also developing rapidly here. Now the city is building the tallest building from the UK outside of London - the skyscraper "La </a:t>
            </a:r>
            <a:r>
              <a:rPr lang="en-US" sz="2800" dirty="0" err="1"/>
              <a:t>Lumiere</a:t>
            </a:r>
            <a:r>
              <a:rPr lang="en-US" sz="2800" dirty="0"/>
              <a:t>".</a:t>
            </a:r>
            <a:endParaRPr lang="ru-RU" sz="2800" dirty="0"/>
          </a:p>
        </p:txBody>
      </p:sp>
    </p:spTree>
    <p:extLst>
      <p:ext uri="{BB962C8B-B14F-4D97-AF65-F5344CB8AC3E}">
        <p14:creationId xmlns:p14="http://schemas.microsoft.com/office/powerpoint/2010/main" val="21733487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Галерея</Template>
  <TotalTime>106</TotalTime>
  <Words>1104</Words>
  <Application>Microsoft Office PowerPoint</Application>
  <PresentationFormat>Широкоэкранный</PresentationFormat>
  <Paragraphs>41</Paragraphs>
  <Slides>28</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28</vt:i4>
      </vt:variant>
    </vt:vector>
  </HeadingPairs>
  <TitlesOfParts>
    <vt:vector size="31" baseType="lpstr">
      <vt:lpstr>Arial</vt:lpstr>
      <vt:lpstr>Gill Sans MT</vt:lpstr>
      <vt:lpstr>Gallery</vt:lpstr>
      <vt:lpstr>          Around great Britain.               Cities and towns.                          Leeds.</vt:lpstr>
      <vt:lpstr>                                   Leeds</vt:lpstr>
      <vt:lpstr>Презентация PowerPoint</vt:lpstr>
      <vt:lpstr>                              River Eyre</vt:lpstr>
      <vt:lpstr>       History of the city development</vt:lpstr>
      <vt:lpstr>Презентация PowerPoint</vt:lpstr>
      <vt:lpstr>Презентация PowerPoint</vt:lpstr>
      <vt:lpstr>                     University of Leeds</vt:lpstr>
      <vt:lpstr>Презентация PowerPoint</vt:lpstr>
      <vt:lpstr>                                              Skyscraper "La Lumiere"  </vt:lpstr>
      <vt:lpstr>Презентация PowerPoint</vt:lpstr>
      <vt:lpstr>Sights</vt:lpstr>
      <vt:lpstr>                               Cathedral</vt:lpstr>
      <vt:lpstr>Parish Church of St. Peter. Initially       </vt:lpstr>
      <vt:lpstr>Презентация PowerPoint</vt:lpstr>
      <vt:lpstr>Grain exchanges</vt:lpstr>
      <vt:lpstr>Презентация PowerPoint</vt:lpstr>
      <vt:lpstr>Town Hall </vt:lpstr>
      <vt:lpstr>Презентация PowerPoint</vt:lpstr>
      <vt:lpstr>Millennium Square</vt:lpstr>
      <vt:lpstr>Презентация PowerPoint</vt:lpstr>
      <vt:lpstr>City Museum </vt:lpstr>
      <vt:lpstr>Презентация PowerPoint</vt:lpstr>
      <vt:lpstr>Royal Armory with a collection of weapons and armor</vt:lpstr>
      <vt:lpstr>Презентация PowerPoint</vt:lpstr>
      <vt:lpstr>The Leeds Bridge</vt:lpstr>
      <vt:lpstr>Презентация PowerPoint</vt:lpstr>
      <vt:lpstr>             Thank you for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Around</dc:title>
  <dc:creator>Пользователь</dc:creator>
  <cp:lastModifiedBy>Пользователь</cp:lastModifiedBy>
  <cp:revision>13</cp:revision>
  <dcterms:created xsi:type="dcterms:W3CDTF">2017-03-17T13:27:23Z</dcterms:created>
  <dcterms:modified xsi:type="dcterms:W3CDTF">2017-03-19T10:24:09Z</dcterms:modified>
</cp:coreProperties>
</file>