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4" r:id="rId6"/>
    <p:sldId id="260" r:id="rId7"/>
    <p:sldId id="261"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53"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B4C71EC6-210F-42DE-9C53-41977AD35B3D}" type="datetimeFigureOut">
              <a:rPr lang="ru-RU" smtClean="0"/>
              <a:t>02.03.2016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02.03.2016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02.03.2016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02.03.2016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4C71EC6-210F-42DE-9C53-41977AD35B3D}" type="datetimeFigureOut">
              <a:rPr lang="ru-RU" smtClean="0"/>
              <a:t>02.03.2016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02.03.2016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02.03.2016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4C71EC6-210F-42DE-9C53-41977AD35B3D}" type="datetimeFigureOut">
              <a:rPr lang="ru-RU" smtClean="0"/>
              <a:t>02.03.2016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4C71EC6-210F-42DE-9C53-41977AD35B3D}" type="datetimeFigureOut">
              <a:rPr lang="ru-RU" smtClean="0"/>
              <a:t>02.03.2016</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02.03.2016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02.03.2016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4C71EC6-210F-42DE-9C53-41977AD35B3D}" type="datetimeFigureOut">
              <a:rPr lang="ru-RU" smtClean="0"/>
              <a:t>02.03.2016</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err="1"/>
              <a:t>Grushin</a:t>
            </a:r>
            <a:r>
              <a:rPr lang="en-US" dirty="0"/>
              <a:t> festival</a:t>
            </a:r>
            <a:endParaRPr lang="ru-RU" dirty="0"/>
          </a:p>
        </p:txBody>
      </p:sp>
      <p:sp>
        <p:nvSpPr>
          <p:cNvPr id="3" name="Подзаголовок 2"/>
          <p:cNvSpPr>
            <a:spLocks noGrp="1"/>
          </p:cNvSpPr>
          <p:nvPr>
            <p:ph type="subTitle" idx="1"/>
          </p:nvPr>
        </p:nvSpPr>
        <p:spPr>
          <a:xfrm>
            <a:off x="3275856" y="5013176"/>
            <a:ext cx="5004048" cy="1464568"/>
          </a:xfrm>
        </p:spPr>
        <p:txBody>
          <a:bodyPr/>
          <a:lstStyle/>
          <a:p>
            <a:r>
              <a:rPr lang="en-US" dirty="0"/>
              <a:t>Prepared by a student of grade 10 Tatiana </a:t>
            </a:r>
            <a:r>
              <a:rPr lang="en-US" dirty="0" err="1"/>
              <a:t>Talaykova</a:t>
            </a:r>
            <a:endParaRPr lang="ru-RU" dirty="0"/>
          </a:p>
        </p:txBody>
      </p:sp>
    </p:spTree>
    <p:extLst>
      <p:ext uri="{BB962C8B-B14F-4D97-AF65-F5344CB8AC3E}">
        <p14:creationId xmlns:p14="http://schemas.microsoft.com/office/powerpoint/2010/main" val="677695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a:t>Grushin</a:t>
            </a:r>
            <a:r>
              <a:rPr lang="en-US" dirty="0"/>
              <a:t> festival</a:t>
            </a:r>
            <a:endParaRPr lang="ru-RU" dirty="0"/>
          </a:p>
        </p:txBody>
      </p:sp>
      <p:sp>
        <p:nvSpPr>
          <p:cNvPr id="3" name="Объект 2"/>
          <p:cNvSpPr>
            <a:spLocks noGrp="1"/>
          </p:cNvSpPr>
          <p:nvPr>
            <p:ph idx="1"/>
          </p:nvPr>
        </p:nvSpPr>
        <p:spPr>
          <a:xfrm>
            <a:off x="179512" y="522076"/>
            <a:ext cx="5437232" cy="4187952"/>
          </a:xfrm>
        </p:spPr>
        <p:txBody>
          <a:bodyPr>
            <a:normAutofit fontScale="85000" lnSpcReduction="20000"/>
          </a:bodyPr>
          <a:lstStyle/>
          <a:p>
            <a:r>
              <a:rPr lang="en-US" dirty="0" err="1"/>
              <a:t>Grushin</a:t>
            </a:r>
            <a:r>
              <a:rPr lang="en-US" dirty="0"/>
              <a:t> Festival ("</a:t>
            </a:r>
            <a:r>
              <a:rPr lang="en-US" dirty="0" err="1"/>
              <a:t>Grushin</a:t>
            </a:r>
            <a:r>
              <a:rPr lang="en-US" dirty="0"/>
              <a:t>", "Pear") - song festival, since 1968 regularly held near Samara. (Valery </a:t>
            </a:r>
            <a:r>
              <a:rPr lang="en-US" dirty="0" err="1"/>
              <a:t>Grushin</a:t>
            </a:r>
            <a:r>
              <a:rPr lang="en-US" dirty="0"/>
              <a:t> (1944-1967), in memory of his friends who called this festival - a student of the Kuibyshev Aviation Institute </a:t>
            </a:r>
            <a:r>
              <a:rPr lang="en-US" dirty="0" err="1"/>
              <a:t>im.S</a:t>
            </a:r>
            <a:r>
              <a:rPr lang="en-US" dirty="0"/>
              <a:t>. </a:t>
            </a:r>
            <a:r>
              <a:rPr lang="en-US" dirty="0" err="1"/>
              <a:t>Korolev</a:t>
            </a:r>
            <a:r>
              <a:rPr lang="en-US" dirty="0"/>
              <a:t>, was killed during a camping trip on the river </a:t>
            </a:r>
            <a:r>
              <a:rPr lang="en-US" dirty="0" err="1"/>
              <a:t>Uda</a:t>
            </a:r>
            <a:r>
              <a:rPr lang="en-US" dirty="0"/>
              <a:t> (Siberia), rescuing drowning </a:t>
            </a:r>
            <a:r>
              <a:rPr lang="en-US" dirty="0" err="1"/>
              <a:t>Hud</a:t>
            </a:r>
            <a:r>
              <a:rPr lang="en-US" dirty="0"/>
              <a:t> and Head of the weather station his children).</a:t>
            </a:r>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2348880"/>
            <a:ext cx="3230319" cy="2561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6926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Valery </a:t>
            </a:r>
            <a:r>
              <a:rPr lang="en-US" dirty="0" err="1"/>
              <a:t>Fedorovich</a:t>
            </a:r>
            <a:r>
              <a:rPr lang="en-US" dirty="0"/>
              <a:t> </a:t>
            </a:r>
            <a:r>
              <a:rPr lang="en-US" dirty="0" err="1"/>
              <a:t>Grushin</a:t>
            </a:r>
            <a:r>
              <a:rPr lang="en-US" dirty="0"/>
              <a:t>.</a:t>
            </a:r>
            <a:endParaRPr lang="ru-RU" dirty="0"/>
          </a:p>
        </p:txBody>
      </p:sp>
      <p:sp>
        <p:nvSpPr>
          <p:cNvPr id="3" name="Объект 2"/>
          <p:cNvSpPr>
            <a:spLocks noGrp="1"/>
          </p:cNvSpPr>
          <p:nvPr>
            <p:ph idx="1"/>
          </p:nvPr>
        </p:nvSpPr>
        <p:spPr/>
        <p:txBody>
          <a:bodyPr>
            <a:normAutofit fontScale="92500" lnSpcReduction="10000"/>
          </a:bodyPr>
          <a:lstStyle/>
          <a:p>
            <a:r>
              <a:rPr lang="en-US" dirty="0"/>
              <a:t>Father Fyodor </a:t>
            </a:r>
            <a:r>
              <a:rPr lang="en-US" dirty="0" err="1"/>
              <a:t>Ivanovich</a:t>
            </a:r>
            <a:r>
              <a:rPr lang="en-US" dirty="0"/>
              <a:t> (1910-1990 </a:t>
            </a:r>
            <a:r>
              <a:rPr lang="en-US" dirty="0" err="1"/>
              <a:t>gg</a:t>
            </a:r>
            <a:r>
              <a:rPr lang="en-US" dirty="0"/>
              <a:t>.), A Muscovite, was a professional soldier, pilot, graduated from military school. Mother, Y. Bell received an excellent education, studied at the School of Music, played music and sang a lot. In 1957, the family finally settled in the city in the Samara region. There Valery graduated with honors from the school number 6. After school, Valery went to college. trio he created "Singing beaver" has become everyone's favorite.</a:t>
            </a:r>
            <a:endParaRPr lang="ru-RU" dirty="0"/>
          </a:p>
        </p:txBody>
      </p:sp>
    </p:spTree>
    <p:extLst>
      <p:ext uri="{BB962C8B-B14F-4D97-AF65-F5344CB8AC3E}">
        <p14:creationId xmlns:p14="http://schemas.microsoft.com/office/powerpoint/2010/main" val="2484625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en-US" dirty="0"/>
              <a:t>The first festival was collected, mainly tourists and lovers of art song of the Samara region. Current festivals collect tens of thousands of people not only from Russia but also from the countries of near and far abroad. </a:t>
            </a:r>
            <a:endParaRPr lang="ru-RU"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0" y="3140968"/>
            <a:ext cx="4410950" cy="2797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09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en-US" dirty="0"/>
              <a:t>The peak of popularity came in the end of the 1970s - in 1979, the festival was visited by 100 thousand and at the end of the 90 -. in 2000 to 210 thousand participants. Since 2007 a number of reasons the festival three years was conducted at two sites: 1.Fedorovskie meadows (by Togliatti) 2.Mastryukovskie lake.</a:t>
            </a:r>
          </a:p>
          <a:p>
            <a:endParaRPr lang="ru-RU" dirty="0"/>
          </a:p>
        </p:txBody>
      </p:sp>
    </p:spTree>
    <p:extLst>
      <p:ext uri="{BB962C8B-B14F-4D97-AF65-F5344CB8AC3E}">
        <p14:creationId xmlns:p14="http://schemas.microsoft.com/office/powerpoint/2010/main" val="2307776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02920" y="530352"/>
            <a:ext cx="8183880" cy="3330696"/>
          </a:xfrm>
        </p:spPr>
        <p:txBody>
          <a:bodyPr>
            <a:normAutofit fontScale="92500" lnSpcReduction="20000"/>
          </a:bodyPr>
          <a:lstStyle/>
          <a:p>
            <a:r>
              <a:rPr lang="ru-RU" dirty="0"/>
              <a:t>Т</a:t>
            </a:r>
            <a:r>
              <a:rPr lang="en-US" dirty="0" smtClean="0"/>
              <a:t>he </a:t>
            </a:r>
            <a:r>
              <a:rPr lang="en-US" dirty="0"/>
              <a:t>first festival of tourism songs named after Valery </a:t>
            </a:r>
            <a:r>
              <a:rPr lang="en-US" dirty="0" err="1"/>
              <a:t>Grushin</a:t>
            </a:r>
            <a:r>
              <a:rPr lang="en-US" dirty="0"/>
              <a:t> was held in the </a:t>
            </a:r>
            <a:r>
              <a:rPr lang="en-US" dirty="0" err="1"/>
              <a:t>Zhiguli</a:t>
            </a:r>
            <a:r>
              <a:rPr lang="en-US" dirty="0"/>
              <a:t> in Stone often 29 September. There were, in spite of the rain, more than six hundred people. The second festival was held in early July (since the date of the not changed). He gathered about 2.5 thousand people from ten cities. One of the winners was the graduate student Boris </a:t>
            </a:r>
            <a:r>
              <a:rPr lang="en-US" dirty="0" err="1"/>
              <a:t>Esipov</a:t>
            </a:r>
            <a:r>
              <a:rPr lang="en-US" dirty="0"/>
              <a:t> for the song "The Ballad of Little Big Man." </a:t>
            </a:r>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3501008"/>
            <a:ext cx="4132560" cy="2479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2198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en-US" dirty="0"/>
              <a:t>For the first time there was also a festival badge was released. Since this festival was the scene of the raft on the lake. The authors of the idea of ​​a floating stage were Victor </a:t>
            </a:r>
            <a:r>
              <a:rPr lang="en-US" dirty="0" err="1"/>
              <a:t>Egorov</a:t>
            </a:r>
            <a:r>
              <a:rPr lang="en-US" dirty="0"/>
              <a:t> and Valery </a:t>
            </a:r>
            <a:r>
              <a:rPr lang="en-US" dirty="0" err="1"/>
              <a:t>Shatalov</a:t>
            </a:r>
            <a:r>
              <a:rPr lang="en-US" dirty="0"/>
              <a:t> received a special jury prize.</a:t>
            </a:r>
            <a:endParaRPr lang="ru-RU" dirty="0"/>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9792" y="3308470"/>
            <a:ext cx="4188993" cy="2789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26687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TotalTime>
  <Words>416</Words>
  <Application>Microsoft Office PowerPoint</Application>
  <PresentationFormat>Экран (4:3)</PresentationFormat>
  <Paragraphs>10</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Аспект</vt:lpstr>
      <vt:lpstr>Grushin festival</vt:lpstr>
      <vt:lpstr>Grushin festival</vt:lpstr>
      <vt:lpstr>Valery Fedorovich Grushin.</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Grushin festival</dc:title>
  <dc:creator>феникс</dc:creator>
  <cp:lastModifiedBy>феникс</cp:lastModifiedBy>
  <cp:revision>2</cp:revision>
  <dcterms:created xsi:type="dcterms:W3CDTF">2016-03-02T18:54:06Z</dcterms:created>
  <dcterms:modified xsi:type="dcterms:W3CDTF">2016-03-02T19:10:30Z</dcterms:modified>
</cp:coreProperties>
</file>