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03.03.2016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03.03.2016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03.03.2016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03.03.2016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03.03.2016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03.03.2016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03.03.2016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03.03.2016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03.03.2016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03.03.2016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03.03.2016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03.03.2016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http://arkuda-club.com/image/data/Festivali/a-zov20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22" y="188640"/>
            <a:ext cx="9134384" cy="5904656"/>
          </a:xfrm>
          <a:prstGeom prst="rect">
            <a:avLst/>
          </a:prstGeom>
          <a:noFill/>
          <a:extLst>
            <a:ext uri="{909E8E84-426E-40DD-AFC4-6F175D3DCCD1}">
              <a14:hiddenFill xmlns:a14="http://schemas.microsoft.com/office/drawing/2010/main">
                <a:solidFill>
                  <a:srgbClr val="FFFFFF"/>
                </a:solidFill>
              </a14:hiddenFill>
            </a:ext>
          </a:extLst>
        </p:spPr>
      </p:pic>
      <p:sp>
        <p:nvSpPr>
          <p:cNvPr id="3" name="Подзаголовок 2"/>
          <p:cNvSpPr>
            <a:spLocks noGrp="1"/>
          </p:cNvSpPr>
          <p:nvPr>
            <p:ph type="subTitle" idx="1"/>
          </p:nvPr>
        </p:nvSpPr>
        <p:spPr>
          <a:xfrm>
            <a:off x="4283967" y="5085184"/>
            <a:ext cx="4837081" cy="1608584"/>
          </a:xfrm>
        </p:spPr>
        <p:txBody>
          <a:bodyPr/>
          <a:lstStyle/>
          <a:p>
            <a:endParaRPr lang="ru-RU" dirty="0"/>
          </a:p>
        </p:txBody>
      </p:sp>
    </p:spTree>
    <p:extLst>
      <p:ext uri="{BB962C8B-B14F-4D97-AF65-F5344CB8AC3E}">
        <p14:creationId xmlns:p14="http://schemas.microsoft.com/office/powerpoint/2010/main" val="42527584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59" y="19116"/>
            <a:ext cx="9152459" cy="6838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Объект 2"/>
          <p:cNvSpPr>
            <a:spLocks noGrp="1"/>
          </p:cNvSpPr>
          <p:nvPr>
            <p:ph idx="1"/>
          </p:nvPr>
        </p:nvSpPr>
        <p:spPr>
          <a:xfrm>
            <a:off x="1331640" y="260648"/>
            <a:ext cx="5904656" cy="5544616"/>
          </a:xfrm>
        </p:spPr>
        <p:txBody>
          <a:bodyPr/>
          <a:lstStyle/>
          <a:p>
            <a:r>
              <a:rPr lang="en-US" dirty="0" smtClean="0"/>
              <a:t>A-ZOV  - an </a:t>
            </a:r>
            <a:r>
              <a:rPr lang="en-US" dirty="0"/>
              <a:t>annual festival of electronic music and extreme sports, held in Russia on the Azov sea coast in the Krasnodar region.</a:t>
            </a:r>
            <a:endParaRPr lang="ru-RU" dirty="0"/>
          </a:p>
        </p:txBody>
      </p:sp>
    </p:spTree>
    <p:extLst>
      <p:ext uri="{BB962C8B-B14F-4D97-AF65-F5344CB8AC3E}">
        <p14:creationId xmlns:p14="http://schemas.microsoft.com/office/powerpoint/2010/main" val="25746909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30921" cy="6835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Объект 2"/>
          <p:cNvSpPr>
            <a:spLocks noGrp="1"/>
          </p:cNvSpPr>
          <p:nvPr>
            <p:ph idx="1"/>
          </p:nvPr>
        </p:nvSpPr>
        <p:spPr>
          <a:xfrm>
            <a:off x="107504" y="188640"/>
            <a:ext cx="8229600" cy="4525963"/>
          </a:xfrm>
        </p:spPr>
        <p:txBody>
          <a:bodyPr/>
          <a:lstStyle/>
          <a:p>
            <a:pPr marL="0" indent="0">
              <a:buNone/>
            </a:pPr>
            <a:r>
              <a:rPr lang="en-US" dirty="0"/>
              <a:t>"A-ZOV" is a very "young" festival of Russia, but he has already managed to become incredibly popular. It was first held in 2011. And then gathered about 5 thousand participants from different cities of Russia. </a:t>
            </a:r>
            <a:endParaRPr lang="ru-RU" dirty="0"/>
          </a:p>
        </p:txBody>
      </p:sp>
    </p:spTree>
    <p:extLst>
      <p:ext uri="{BB962C8B-B14F-4D97-AF65-F5344CB8AC3E}">
        <p14:creationId xmlns:p14="http://schemas.microsoft.com/office/powerpoint/2010/main" val="42854559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069"/>
            <a:ext cx="917665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Объект 2"/>
          <p:cNvSpPr>
            <a:spLocks noGrp="1"/>
          </p:cNvSpPr>
          <p:nvPr>
            <p:ph idx="1"/>
          </p:nvPr>
        </p:nvSpPr>
        <p:spPr>
          <a:xfrm>
            <a:off x="251520" y="332656"/>
            <a:ext cx="8424936" cy="2664296"/>
          </a:xfrm>
        </p:spPr>
        <p:txBody>
          <a:bodyPr>
            <a:normAutofit fontScale="92500" lnSpcReduction="20000"/>
          </a:bodyPr>
          <a:lstStyle/>
          <a:p>
            <a:pPr marL="0" indent="0">
              <a:buNone/>
            </a:pPr>
            <a:r>
              <a:rPr lang="en-US" dirty="0">
                <a:solidFill>
                  <a:srgbClr val="FFFF00"/>
                </a:solidFill>
              </a:rPr>
              <a:t>The meeting place was a Long spit of the Azov sea, and from 2014 the festival is held in </a:t>
            </a:r>
            <a:r>
              <a:rPr lang="en-US" dirty="0" err="1">
                <a:solidFill>
                  <a:srgbClr val="FFFF00"/>
                </a:solidFill>
              </a:rPr>
              <a:t>Dolzhanskaya</a:t>
            </a:r>
            <a:r>
              <a:rPr lang="en-US" dirty="0">
                <a:solidFill>
                  <a:srgbClr val="FFFF00"/>
                </a:solidFill>
              </a:rPr>
              <a:t> village, which is located near the base of rest "salute". Now the most important thing, that is, about the purpose of the event. It is arranged for those who love dance music, beach and the sea recreation and extreme sports.</a:t>
            </a:r>
            <a:endParaRPr lang="ru-RU" dirty="0">
              <a:solidFill>
                <a:srgbClr val="FFFF00"/>
              </a:solidFill>
            </a:endParaRPr>
          </a:p>
        </p:txBody>
      </p:sp>
    </p:spTree>
    <p:extLst>
      <p:ext uri="{BB962C8B-B14F-4D97-AF65-F5344CB8AC3E}">
        <p14:creationId xmlns:p14="http://schemas.microsoft.com/office/powerpoint/2010/main" val="8827622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531"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Объект 2"/>
          <p:cNvSpPr>
            <a:spLocks noGrp="1"/>
          </p:cNvSpPr>
          <p:nvPr>
            <p:ph idx="1"/>
          </p:nvPr>
        </p:nvSpPr>
        <p:spPr>
          <a:xfrm>
            <a:off x="23548" y="3212975"/>
            <a:ext cx="9012948" cy="3642257"/>
          </a:xfrm>
        </p:spPr>
        <p:txBody>
          <a:bodyPr>
            <a:normAutofit fontScale="92500" lnSpcReduction="10000"/>
          </a:bodyPr>
          <a:lstStyle/>
          <a:p>
            <a:pPr marL="0" indent="0">
              <a:buNone/>
            </a:pPr>
            <a:r>
              <a:rPr lang="en-US" dirty="0">
                <a:solidFill>
                  <a:srgbClr val="FF0000"/>
                </a:solidFill>
              </a:rPr>
              <a:t>The program usually includes performances of the real gurus of trends such as paragliding, </a:t>
            </a:r>
            <a:r>
              <a:rPr lang="en-US" dirty="0" err="1">
                <a:solidFill>
                  <a:srgbClr val="FF0000"/>
                </a:solidFill>
              </a:rPr>
              <a:t>aquabiking</a:t>
            </a:r>
            <a:r>
              <a:rPr lang="en-US" dirty="0">
                <a:solidFill>
                  <a:srgbClr val="FF0000"/>
                </a:solidFill>
              </a:rPr>
              <a:t>, wind surfing, wakeboarding, </a:t>
            </a:r>
            <a:r>
              <a:rPr lang="en-US" dirty="0" err="1">
                <a:solidFill>
                  <a:srgbClr val="FF0000"/>
                </a:solidFill>
              </a:rPr>
              <a:t>kiteboarding</a:t>
            </a:r>
            <a:r>
              <a:rPr lang="en-US" dirty="0">
                <a:solidFill>
                  <a:srgbClr val="FF0000"/>
                </a:solidFill>
              </a:rPr>
              <a:t>, and so forth. But the event can not only be happy for others, but also to participate in master classes for some sports. And the very best will be able to take part in competitions in skating, bike trials and </a:t>
            </a:r>
            <a:r>
              <a:rPr lang="en-US" dirty="0" err="1">
                <a:solidFill>
                  <a:srgbClr val="FF0000"/>
                </a:solidFill>
              </a:rPr>
              <a:t>parkour</a:t>
            </a:r>
            <a:r>
              <a:rPr lang="en-US" dirty="0">
                <a:solidFill>
                  <a:srgbClr val="FF0000"/>
                </a:solidFill>
              </a:rPr>
              <a:t>, skateboarding and so on. In General, it's very fun!</a:t>
            </a:r>
            <a:endParaRPr lang="ru-RU" dirty="0">
              <a:solidFill>
                <a:srgbClr val="FF0000"/>
              </a:solidFill>
            </a:endParaRPr>
          </a:p>
        </p:txBody>
      </p:sp>
    </p:spTree>
    <p:extLst>
      <p:ext uri="{BB962C8B-B14F-4D97-AF65-F5344CB8AC3E}">
        <p14:creationId xmlns:p14="http://schemas.microsoft.com/office/powerpoint/2010/main" val="366254801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219</Words>
  <Application>Microsoft Office PowerPoint</Application>
  <PresentationFormat>Экран (4:3)</PresentationFormat>
  <Paragraphs>4</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uzer</dc:creator>
  <cp:lastModifiedBy>Катя</cp:lastModifiedBy>
  <cp:revision>4</cp:revision>
  <dcterms:created xsi:type="dcterms:W3CDTF">2016-03-03T13:01:54Z</dcterms:created>
  <dcterms:modified xsi:type="dcterms:W3CDTF">2016-03-03T13:35:46Z</dcterms:modified>
</cp:coreProperties>
</file>