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5467C824-AABB-449D-BA69-6E3CE8C14001}" type="datetimeFigureOut">
              <a:rPr lang="ru-RU" smtClean="0"/>
              <a:t>18.11.2016</a:t>
            </a:fld>
            <a:endParaRPr lang="ru-RU"/>
          </a:p>
        </p:txBody>
      </p:sp>
      <p:sp>
        <p:nvSpPr>
          <p:cNvPr id="23" name="Slide Number Placeholder 22"/>
          <p:cNvSpPr>
            <a:spLocks noGrp="1"/>
          </p:cNvSpPr>
          <p:nvPr>
            <p:ph type="sldNum" sz="quarter" idx="11"/>
          </p:nvPr>
        </p:nvSpPr>
        <p:spPr/>
        <p:txBody>
          <a:bodyPr/>
          <a:lstStyle/>
          <a:p>
            <a:fld id="{2A60B84F-4CAE-4069-9023-5D9B8C3A4B20}" type="slidenum">
              <a:rPr lang="ru-RU" smtClean="0"/>
              <a:t>‹#›</a:t>
            </a:fld>
            <a:endParaRPr lang="ru-RU"/>
          </a:p>
        </p:txBody>
      </p:sp>
      <p:sp>
        <p:nvSpPr>
          <p:cNvPr id="24" name="Footer Placeholder 23"/>
          <p:cNvSpPr>
            <a:spLocks noGrp="1"/>
          </p:cNvSpPr>
          <p:nvPr>
            <p:ph type="ftr" sz="quarter" idx="12"/>
          </p:nvPr>
        </p:nvSpPr>
        <p:spPr/>
        <p:txBody>
          <a:bodyPr/>
          <a:lstStyle/>
          <a:p>
            <a:endParaRPr lang="ru-RU"/>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467C824-AABB-449D-BA69-6E3CE8C14001}" type="datetimeFigureOut">
              <a:rPr lang="ru-RU" smtClean="0"/>
              <a:t>18.11.2016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60B84F-4CAE-4069-9023-5D9B8C3A4B2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467C824-AABB-449D-BA69-6E3CE8C14001}" type="datetimeFigureOut">
              <a:rPr lang="ru-RU" smtClean="0"/>
              <a:t>18.11.2016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A60B84F-4CAE-4069-9023-5D9B8C3A4B2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Date Placeholder 11"/>
          <p:cNvSpPr>
            <a:spLocks noGrp="1"/>
          </p:cNvSpPr>
          <p:nvPr>
            <p:ph type="dt" sz="half" idx="14"/>
          </p:nvPr>
        </p:nvSpPr>
        <p:spPr/>
        <p:txBody>
          <a:bodyPr/>
          <a:lstStyle/>
          <a:p>
            <a:fld id="{5467C824-AABB-449D-BA69-6E3CE8C14001}" type="datetimeFigureOut">
              <a:rPr lang="ru-RU" smtClean="0"/>
              <a:t>18.11.2016</a:t>
            </a:fld>
            <a:endParaRPr lang="ru-RU"/>
          </a:p>
        </p:txBody>
      </p:sp>
      <p:sp>
        <p:nvSpPr>
          <p:cNvPr id="19" name="Slide Number Placeholder 18"/>
          <p:cNvSpPr>
            <a:spLocks noGrp="1"/>
          </p:cNvSpPr>
          <p:nvPr>
            <p:ph type="sldNum" sz="quarter" idx="15"/>
          </p:nvPr>
        </p:nvSpPr>
        <p:spPr/>
        <p:txBody>
          <a:bodyPr/>
          <a:lstStyle/>
          <a:p>
            <a:fld id="{2A60B84F-4CAE-4069-9023-5D9B8C3A4B20}" type="slidenum">
              <a:rPr lang="ru-RU" smtClean="0"/>
              <a:t>‹#›</a:t>
            </a:fld>
            <a:endParaRPr lang="ru-RU"/>
          </a:p>
        </p:txBody>
      </p:sp>
      <p:sp>
        <p:nvSpPr>
          <p:cNvPr id="21" name="Footer Placeholder 20"/>
          <p:cNvSpPr>
            <a:spLocks noGrp="1"/>
          </p:cNvSpPr>
          <p:nvPr>
            <p:ph type="ftr" sz="quarter" idx="16"/>
          </p:nvPr>
        </p:nvSpPr>
        <p:spPr/>
        <p:txBody>
          <a:bodyPr/>
          <a:lstStyle/>
          <a:p>
            <a:endParaRPr lang="ru-RU"/>
          </a:p>
        </p:txBody>
      </p:sp>
      <p:sp>
        <p:nvSpPr>
          <p:cNvPr id="8" name="Title 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6" name="Date Placeholder 15"/>
          <p:cNvSpPr>
            <a:spLocks noGrp="1"/>
          </p:cNvSpPr>
          <p:nvPr>
            <p:ph type="dt" sz="half" idx="10"/>
          </p:nvPr>
        </p:nvSpPr>
        <p:spPr/>
        <p:txBody>
          <a:bodyPr/>
          <a:lstStyle/>
          <a:p>
            <a:fld id="{5467C824-AABB-449D-BA69-6E3CE8C14001}" type="datetimeFigureOut">
              <a:rPr lang="ru-RU" smtClean="0"/>
              <a:t>18.11.2016</a:t>
            </a:fld>
            <a:endParaRPr lang="ru-RU"/>
          </a:p>
        </p:txBody>
      </p:sp>
      <p:sp>
        <p:nvSpPr>
          <p:cNvPr id="20" name="Slide Number Placeholder 19"/>
          <p:cNvSpPr>
            <a:spLocks noGrp="1"/>
          </p:cNvSpPr>
          <p:nvPr>
            <p:ph type="sldNum" sz="quarter" idx="11"/>
          </p:nvPr>
        </p:nvSpPr>
        <p:spPr/>
        <p:txBody>
          <a:bodyPr/>
          <a:lstStyle/>
          <a:p>
            <a:fld id="{2A60B84F-4CAE-4069-9023-5D9B8C3A4B20}" type="slidenum">
              <a:rPr lang="ru-RU" smtClean="0"/>
              <a:t>‹#›</a:t>
            </a:fld>
            <a:endParaRPr lang="ru-RU"/>
          </a:p>
        </p:txBody>
      </p:sp>
      <p:sp>
        <p:nvSpPr>
          <p:cNvPr id="21" name="Footer Placeholder 20"/>
          <p:cNvSpPr>
            <a:spLocks noGrp="1"/>
          </p:cNvSpPr>
          <p:nvPr>
            <p:ph type="ftr" sz="quarter" idx="12"/>
          </p:nvPr>
        </p:nvSpPr>
        <p:spPr/>
        <p:txBody>
          <a:bodyPr/>
          <a:lstStyle/>
          <a:p>
            <a:endParaRPr lang="ru-RU"/>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7" name="Title 26"/>
          <p:cNvSpPr>
            <a:spLocks noGrp="1"/>
          </p:cNvSpPr>
          <p:nvPr>
            <p:ph type="title"/>
          </p:nvPr>
        </p:nvSpPr>
        <p:spPr/>
        <p:txBody>
          <a:bodyPr/>
          <a:lstStyle/>
          <a:p>
            <a:r>
              <a:rPr lang="ru-RU" smtClean="0"/>
              <a:t>Образец заголовка</a:t>
            </a:r>
            <a:endParaRPr lang="en-US" dirty="0"/>
          </a:p>
        </p:txBody>
      </p:sp>
      <p:sp>
        <p:nvSpPr>
          <p:cNvPr id="20" name="Date Placeholder 19"/>
          <p:cNvSpPr>
            <a:spLocks noGrp="1"/>
          </p:cNvSpPr>
          <p:nvPr>
            <p:ph type="dt" sz="half" idx="15"/>
          </p:nvPr>
        </p:nvSpPr>
        <p:spPr/>
        <p:txBody>
          <a:bodyPr/>
          <a:lstStyle/>
          <a:p>
            <a:fld id="{5467C824-AABB-449D-BA69-6E3CE8C14001}" type="datetimeFigureOut">
              <a:rPr lang="ru-RU" smtClean="0"/>
              <a:t>18.11.2016</a:t>
            </a:fld>
            <a:endParaRPr lang="ru-RU"/>
          </a:p>
        </p:txBody>
      </p:sp>
      <p:sp>
        <p:nvSpPr>
          <p:cNvPr id="25" name="Slide Number Placeholder 24"/>
          <p:cNvSpPr>
            <a:spLocks noGrp="1"/>
          </p:cNvSpPr>
          <p:nvPr>
            <p:ph type="sldNum" sz="quarter" idx="16"/>
          </p:nvPr>
        </p:nvSpPr>
        <p:spPr/>
        <p:txBody>
          <a:bodyPr/>
          <a:lstStyle/>
          <a:p>
            <a:fld id="{2A60B84F-4CAE-4069-9023-5D9B8C3A4B20}" type="slidenum">
              <a:rPr lang="ru-RU" smtClean="0"/>
              <a:t>‹#›</a:t>
            </a:fld>
            <a:endParaRPr lang="ru-RU"/>
          </a:p>
        </p:txBody>
      </p:sp>
      <p:sp>
        <p:nvSpPr>
          <p:cNvPr id="26" name="Footer Placeholder 25"/>
          <p:cNvSpPr>
            <a:spLocks noGrp="1"/>
          </p:cNvSpPr>
          <p:nvPr>
            <p:ph type="ftr" sz="quarter" idx="17"/>
          </p:nvPr>
        </p:nvSpPr>
        <p:spPr/>
        <p:txBody>
          <a:bodyPr/>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30" name="Title 29"/>
          <p:cNvSpPr>
            <a:spLocks noGrp="1"/>
          </p:cNvSpPr>
          <p:nvPr>
            <p:ph type="title"/>
          </p:nvPr>
        </p:nvSpPr>
        <p:spPr/>
        <p:txBody>
          <a:bodyPr/>
          <a:lstStyle/>
          <a:p>
            <a:r>
              <a:rPr lang="ru-RU" smtClean="0"/>
              <a:t>Образец заголовка</a:t>
            </a:r>
            <a:endParaRPr lang="en-US"/>
          </a:p>
        </p:txBody>
      </p:sp>
      <p:sp>
        <p:nvSpPr>
          <p:cNvPr id="20" name="Date Placeholder 19"/>
          <p:cNvSpPr>
            <a:spLocks noGrp="1"/>
          </p:cNvSpPr>
          <p:nvPr>
            <p:ph type="dt" sz="half" idx="16"/>
          </p:nvPr>
        </p:nvSpPr>
        <p:spPr/>
        <p:txBody>
          <a:bodyPr/>
          <a:lstStyle/>
          <a:p>
            <a:fld id="{5467C824-AABB-449D-BA69-6E3CE8C14001}" type="datetimeFigureOut">
              <a:rPr lang="ru-RU" smtClean="0"/>
              <a:t>18.11.2016</a:t>
            </a:fld>
            <a:endParaRPr lang="ru-RU"/>
          </a:p>
        </p:txBody>
      </p:sp>
      <p:sp>
        <p:nvSpPr>
          <p:cNvPr id="24" name="Slide Number Placeholder 23"/>
          <p:cNvSpPr>
            <a:spLocks noGrp="1"/>
          </p:cNvSpPr>
          <p:nvPr>
            <p:ph type="sldNum" sz="quarter" idx="17"/>
          </p:nvPr>
        </p:nvSpPr>
        <p:spPr/>
        <p:txBody>
          <a:bodyPr/>
          <a:lstStyle/>
          <a:p>
            <a:fld id="{2A60B84F-4CAE-4069-9023-5D9B8C3A4B20}" type="slidenum">
              <a:rPr lang="ru-RU" smtClean="0"/>
              <a:t>‹#›</a:t>
            </a:fld>
            <a:endParaRPr lang="ru-RU"/>
          </a:p>
        </p:txBody>
      </p:sp>
      <p:sp>
        <p:nvSpPr>
          <p:cNvPr id="29" name="Footer Placeholder 28"/>
          <p:cNvSpPr>
            <a:spLocks noGrp="1"/>
          </p:cNvSpPr>
          <p:nvPr>
            <p:ph type="ftr" sz="quarter" idx="18"/>
          </p:nvPr>
        </p:nvSpPr>
        <p:spPr/>
        <p:txBody>
          <a:bodyPr/>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5467C824-AABB-449D-BA69-6E3CE8C14001}" type="datetimeFigureOut">
              <a:rPr lang="ru-RU" smtClean="0"/>
              <a:t>18.11.2016</a:t>
            </a:fld>
            <a:endParaRPr lang="ru-RU"/>
          </a:p>
        </p:txBody>
      </p:sp>
      <p:sp>
        <p:nvSpPr>
          <p:cNvPr id="14" name="Slide Number Placeholder 13"/>
          <p:cNvSpPr>
            <a:spLocks noGrp="1"/>
          </p:cNvSpPr>
          <p:nvPr>
            <p:ph type="sldNum" sz="quarter" idx="11"/>
          </p:nvPr>
        </p:nvSpPr>
        <p:spPr/>
        <p:txBody>
          <a:bodyPr/>
          <a:lstStyle/>
          <a:p>
            <a:fld id="{2A60B84F-4CAE-4069-9023-5D9B8C3A4B20}" type="slidenum">
              <a:rPr lang="ru-RU" smtClean="0"/>
              <a:t>‹#›</a:t>
            </a:fld>
            <a:endParaRPr lang="ru-RU"/>
          </a:p>
        </p:txBody>
      </p:sp>
      <p:sp>
        <p:nvSpPr>
          <p:cNvPr id="18" name="Footer Placeholder 17"/>
          <p:cNvSpPr>
            <a:spLocks noGrp="1"/>
          </p:cNvSpPr>
          <p:nvPr>
            <p:ph type="ftr" sz="quarter" idx="12"/>
          </p:nvPr>
        </p:nvSpPr>
        <p:spPr/>
        <p:txBody>
          <a:bodyPr/>
          <a:lstStyle/>
          <a:p>
            <a:endParaRPr lang="ru-RU"/>
          </a:p>
        </p:txBody>
      </p:sp>
      <p:sp>
        <p:nvSpPr>
          <p:cNvPr id="15" name="Title 14"/>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5467C824-AABB-449D-BA69-6E3CE8C14001}" type="datetimeFigureOut">
              <a:rPr lang="ru-RU" smtClean="0"/>
              <a:t>18.11.2016</a:t>
            </a:fld>
            <a:endParaRPr lang="ru-RU"/>
          </a:p>
        </p:txBody>
      </p:sp>
      <p:sp>
        <p:nvSpPr>
          <p:cNvPr id="12" name="Slide Number Placeholder 11"/>
          <p:cNvSpPr>
            <a:spLocks noGrp="1"/>
          </p:cNvSpPr>
          <p:nvPr>
            <p:ph type="sldNum" sz="quarter" idx="11"/>
          </p:nvPr>
        </p:nvSpPr>
        <p:spPr/>
        <p:txBody>
          <a:bodyPr/>
          <a:lstStyle/>
          <a:p>
            <a:fld id="{2A60B84F-4CAE-4069-9023-5D9B8C3A4B20}" type="slidenum">
              <a:rPr lang="ru-RU" smtClean="0"/>
              <a:t>‹#›</a:t>
            </a:fld>
            <a:endParaRPr lang="ru-RU"/>
          </a:p>
        </p:txBody>
      </p:sp>
      <p:sp>
        <p:nvSpPr>
          <p:cNvPr id="13" name="Footer Placeholder 12"/>
          <p:cNvSpPr>
            <a:spLocks noGrp="1"/>
          </p:cNvSpPr>
          <p:nvPr>
            <p:ph type="ftr" sz="quarter" idx="12"/>
          </p:nvPr>
        </p:nvSpPr>
        <p:spPr/>
        <p:txBody>
          <a:bodyPr/>
          <a:lstStyle/>
          <a:p>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ru-RU" smtClean="0"/>
              <a:t>Образец заголовка</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Date Placeholder 12"/>
          <p:cNvSpPr>
            <a:spLocks noGrp="1"/>
          </p:cNvSpPr>
          <p:nvPr>
            <p:ph type="dt" sz="half" idx="15"/>
          </p:nvPr>
        </p:nvSpPr>
        <p:spPr/>
        <p:txBody>
          <a:bodyPr/>
          <a:lstStyle/>
          <a:p>
            <a:fld id="{5467C824-AABB-449D-BA69-6E3CE8C14001}" type="datetimeFigureOut">
              <a:rPr lang="ru-RU" smtClean="0"/>
              <a:t>18.11.2016</a:t>
            </a:fld>
            <a:endParaRPr lang="ru-RU"/>
          </a:p>
        </p:txBody>
      </p:sp>
      <p:sp>
        <p:nvSpPr>
          <p:cNvPr id="18" name="Slide Number Placeholder 17"/>
          <p:cNvSpPr>
            <a:spLocks noGrp="1"/>
          </p:cNvSpPr>
          <p:nvPr>
            <p:ph type="sldNum" sz="quarter" idx="16"/>
          </p:nvPr>
        </p:nvSpPr>
        <p:spPr/>
        <p:txBody>
          <a:bodyPr/>
          <a:lstStyle/>
          <a:p>
            <a:fld id="{2A60B84F-4CAE-4069-9023-5D9B8C3A4B20}" type="slidenum">
              <a:rPr lang="ru-RU" smtClean="0"/>
              <a:t>‹#›</a:t>
            </a:fld>
            <a:endParaRPr lang="ru-RU"/>
          </a:p>
        </p:txBody>
      </p:sp>
      <p:sp>
        <p:nvSpPr>
          <p:cNvPr id="20" name="Footer Placeholder 19"/>
          <p:cNvSpPr>
            <a:spLocks noGrp="1"/>
          </p:cNvSpPr>
          <p:nvPr>
            <p:ph type="ftr" sz="quarter" idx="17"/>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ru-RU" smtClean="0"/>
              <a:t>Образец текста</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13" name="Date Placeholder 12"/>
          <p:cNvSpPr>
            <a:spLocks noGrp="1"/>
          </p:cNvSpPr>
          <p:nvPr>
            <p:ph type="dt" sz="half" idx="14"/>
          </p:nvPr>
        </p:nvSpPr>
        <p:spPr/>
        <p:txBody>
          <a:bodyPr/>
          <a:lstStyle/>
          <a:p>
            <a:fld id="{5467C824-AABB-449D-BA69-6E3CE8C14001}" type="datetimeFigureOut">
              <a:rPr lang="ru-RU" smtClean="0"/>
              <a:t>18.11.2016</a:t>
            </a:fld>
            <a:endParaRPr lang="ru-RU"/>
          </a:p>
        </p:txBody>
      </p:sp>
      <p:sp>
        <p:nvSpPr>
          <p:cNvPr id="20" name="Slide Number Placeholder 19"/>
          <p:cNvSpPr>
            <a:spLocks noGrp="1"/>
          </p:cNvSpPr>
          <p:nvPr>
            <p:ph type="sldNum" sz="quarter" idx="15"/>
          </p:nvPr>
        </p:nvSpPr>
        <p:spPr/>
        <p:txBody>
          <a:bodyPr/>
          <a:lstStyle/>
          <a:p>
            <a:fld id="{2A60B84F-4CAE-4069-9023-5D9B8C3A4B20}" type="slidenum">
              <a:rPr lang="ru-RU" smtClean="0"/>
              <a:t>‹#›</a:t>
            </a:fld>
            <a:endParaRPr lang="ru-RU"/>
          </a:p>
        </p:txBody>
      </p:sp>
      <p:sp>
        <p:nvSpPr>
          <p:cNvPr id="21" name="Footer Placeholder 20"/>
          <p:cNvSpPr>
            <a:spLocks noGrp="1"/>
          </p:cNvSpPr>
          <p:nvPr>
            <p:ph type="ftr" sz="quarter" idx="16"/>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5467C824-AABB-449D-BA69-6E3CE8C14001}" type="datetimeFigureOut">
              <a:rPr lang="ru-RU" smtClean="0"/>
              <a:t>18.11.2016</a:t>
            </a:fld>
            <a:endParaRPr lang="ru-RU"/>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ru-RU"/>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2A60B84F-4CAE-4069-9023-5D9B8C3A4B2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489202"/>
            <a:ext cx="4572000" cy="1368798"/>
          </a:xfrm>
        </p:spPr>
        <p:txBody>
          <a:bodyPr/>
          <a:lstStyle/>
          <a:p>
            <a:r>
              <a:rPr lang="ru-RU" dirty="0" smtClean="0"/>
              <a:t>Выполнила </a:t>
            </a:r>
            <a:r>
              <a:rPr lang="ru-RU" dirty="0" err="1" smtClean="0"/>
              <a:t>Сыроежкина</a:t>
            </a:r>
            <a:r>
              <a:rPr lang="ru-RU" dirty="0" smtClean="0"/>
              <a:t> Кристина</a:t>
            </a:r>
            <a:endParaRPr lang="ru-RU" dirty="0"/>
          </a:p>
        </p:txBody>
      </p:sp>
      <p:sp>
        <p:nvSpPr>
          <p:cNvPr id="2" name="Заголовок 1"/>
          <p:cNvSpPr>
            <a:spLocks noGrp="1"/>
          </p:cNvSpPr>
          <p:nvPr>
            <p:ph type="title"/>
          </p:nvPr>
        </p:nvSpPr>
        <p:spPr/>
        <p:txBody>
          <a:bodyPr/>
          <a:lstStyle/>
          <a:p>
            <a:r>
              <a:rPr lang="en-US" dirty="0"/>
              <a:t>Pollution</a:t>
            </a:r>
            <a:endParaRPr lang="ru-RU" dirty="0"/>
          </a:p>
        </p:txBody>
      </p:sp>
    </p:spTree>
    <p:extLst>
      <p:ext uri="{BB962C8B-B14F-4D97-AF65-F5344CB8AC3E}">
        <p14:creationId xmlns:p14="http://schemas.microsoft.com/office/powerpoint/2010/main" val="23933716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683568" y="260648"/>
            <a:ext cx="7680960" cy="4724400"/>
          </a:xfrm>
        </p:spPr>
        <p:txBody>
          <a:bodyPr>
            <a:normAutofit/>
          </a:bodyPr>
          <a:lstStyle/>
          <a:p>
            <a:r>
              <a:rPr lang="en-US" sz="2800" dirty="0"/>
              <a:t>Air contains many gases, but two important ones are oxygen and carbon dioxide. Plants take air into their leaves. They use the carbon in the carbon dioxide for food – the oxygen goes back into the air. Animals use the oxygen and breathe out carbon dioxide. So plants and animals help each other to live and grow.</a:t>
            </a:r>
            <a:endParaRPr lang="ru-RU"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3645024"/>
            <a:ext cx="3528392" cy="26340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3580311"/>
            <a:ext cx="4151628" cy="27634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436389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323528" y="476672"/>
            <a:ext cx="3751114" cy="2520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Прямоугольник 3"/>
          <p:cNvSpPr/>
          <p:nvPr/>
        </p:nvSpPr>
        <p:spPr>
          <a:xfrm>
            <a:off x="313723" y="3861048"/>
            <a:ext cx="4176464" cy="2308324"/>
          </a:xfrm>
          <a:prstGeom prst="rect">
            <a:avLst/>
          </a:prstGeom>
        </p:spPr>
        <p:txBody>
          <a:bodyPr wrap="square">
            <a:spAutoFit/>
          </a:bodyPr>
          <a:lstStyle/>
          <a:p>
            <a:r>
              <a:rPr lang="en-US" sz="2400" dirty="0" smtClean="0"/>
              <a:t>People built factories, which burned coal or oil. New towns grew up around the factories, with shops, schools and houses for the workers. Everybody burned coal.</a:t>
            </a:r>
            <a:endParaRPr lang="ru-RU" sz="2400" dirty="0"/>
          </a:p>
        </p:txBody>
      </p:sp>
      <p:sp>
        <p:nvSpPr>
          <p:cNvPr id="5" name="Прямоугольник 4"/>
          <p:cNvSpPr/>
          <p:nvPr/>
        </p:nvSpPr>
        <p:spPr>
          <a:xfrm>
            <a:off x="4458206" y="1196752"/>
            <a:ext cx="4518248" cy="830997"/>
          </a:xfrm>
          <a:prstGeom prst="rect">
            <a:avLst/>
          </a:prstGeom>
        </p:spPr>
        <p:txBody>
          <a:bodyPr wrap="square">
            <a:spAutoFit/>
          </a:bodyPr>
          <a:lstStyle/>
          <a:p>
            <a:r>
              <a:rPr lang="en-US" sz="2400" dirty="0" smtClean="0"/>
              <a:t>The fires did not burn cleanly; they produced a lot of smoke and soot.</a:t>
            </a:r>
            <a:endParaRPr lang="ru-RU" sz="2400" dirty="0"/>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73114" y="3140968"/>
            <a:ext cx="3888432" cy="26392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210626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755576" y="620688"/>
            <a:ext cx="7680960" cy="4724400"/>
          </a:xfrm>
        </p:spPr>
        <p:txBody>
          <a:bodyPr>
            <a:normAutofit/>
          </a:bodyPr>
          <a:lstStyle/>
          <a:p>
            <a:r>
              <a:rPr lang="en-US" sz="2800" dirty="0"/>
              <a:t>The soot from the smoke blackened the buildings in the towns, and many trees died Hundreds of chimneys with dirty grey smoke coming out.</a:t>
            </a:r>
            <a:endParaRPr lang="ru-RU" sz="2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276872"/>
            <a:ext cx="5222354" cy="3922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04077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539552" y="548680"/>
            <a:ext cx="7680960" cy="4724400"/>
          </a:xfrm>
        </p:spPr>
        <p:txBody>
          <a:bodyPr>
            <a:normAutofit/>
          </a:bodyPr>
          <a:lstStyle/>
          <a:p>
            <a:r>
              <a:rPr lang="en-US" sz="2800" dirty="0"/>
              <a:t>The sooty air made people cough. Every winter, many old people and children died from breathing problems. Every year were terrible fogs.</a:t>
            </a:r>
            <a:endParaRPr lang="ru-RU" sz="28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366392"/>
            <a:ext cx="4104456" cy="2736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7035" r="9175"/>
          <a:stretch/>
        </p:blipFill>
        <p:spPr bwMode="auto">
          <a:xfrm>
            <a:off x="5076056" y="3662895"/>
            <a:ext cx="3712030" cy="2879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16074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467544" y="404664"/>
            <a:ext cx="7680960" cy="4724400"/>
          </a:xfrm>
        </p:spPr>
        <p:txBody>
          <a:bodyPr/>
          <a:lstStyle/>
          <a:p>
            <a:r>
              <a:rPr lang="en-US" sz="2800" dirty="0"/>
              <a:t>In the 1950s, new Clean Air laws in Britain said that people must not burn wood, or ordinary, “dirty” coal in their houses, but special, “clean” coal. And factories must have tall chimneys to send the smoke, gases and soot up into the sky and away from the town.</a:t>
            </a:r>
          </a:p>
          <a:p>
            <a:endParaRPr lang="en-US" dirty="0"/>
          </a:p>
          <a:p>
            <a:endParaRPr lang="ru-R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3417101"/>
            <a:ext cx="6541006" cy="3240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89534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13"/>
          </p:nvPr>
        </p:nvSpPr>
        <p:spPr>
          <a:xfrm>
            <a:off x="323528" y="476672"/>
            <a:ext cx="7680960" cy="4724400"/>
          </a:xfrm>
        </p:spPr>
        <p:txBody>
          <a:bodyPr>
            <a:normAutofit/>
          </a:bodyPr>
          <a:lstStyle/>
          <a:p>
            <a:r>
              <a:rPr lang="en-US" sz="2800" dirty="0"/>
              <a:t>People cleaned the soot off their buildings – and they stayed clean. We can clean the smoke from factories and power stations, but it is very expensive.</a:t>
            </a:r>
            <a:endParaRPr lang="ru-RU" sz="28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2420888"/>
            <a:ext cx="6254983"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5258280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TM01790491[[fn=Mylar]]</Template>
  <TotalTime>14</TotalTime>
  <Words>258</Words>
  <Application>Microsoft Office PowerPoint</Application>
  <PresentationFormat>Экран (4:3)</PresentationFormat>
  <Paragraphs>9</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Mylar</vt:lpstr>
      <vt:lpstr>Pollution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Pollution</dc:title>
  <dc:creator>Мы</dc:creator>
  <cp:lastModifiedBy>Мы</cp:lastModifiedBy>
  <cp:revision>2</cp:revision>
  <dcterms:created xsi:type="dcterms:W3CDTF">2016-11-18T11:18:32Z</dcterms:created>
  <dcterms:modified xsi:type="dcterms:W3CDTF">2016-11-18T11:33:27Z</dcterms:modified>
</cp:coreProperties>
</file>