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61" r:id="rId4"/>
    <p:sldId id="260" r:id="rId5"/>
    <p:sldId id="258"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showGuides="1">
      <p:cViewPr varScale="1">
        <p:scale>
          <a:sx n="64" d="100"/>
          <a:sy n="64" d="100"/>
        </p:scale>
        <p:origin x="-108" y="-32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50000"/>
              <a:lumOff val="5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5586B75A-687E-405C-8A0B-8D00578BA2C3}" type="datetimeFigureOut">
              <a:rPr lang="en-US" dirty="0"/>
              <a:pPr/>
              <a:t>10/25/2016</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8" name="Rectangle 37"/>
          <p:cNvSpPr/>
          <p:nvPr/>
        </p:nvSpPr>
        <p:spPr>
          <a:xfrm>
            <a:off x="11815864" y="758952"/>
            <a:ext cx="384048" cy="5330952"/>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bg2">
                    <a:lumMod val="40000"/>
                    <a:lumOff val="60000"/>
                  </a:schemeClr>
                </a:solidFill>
              </a:defRPr>
            </a:lvl1pPr>
          </a:lstStyle>
          <a:p>
            <a:fld id="{5586B75A-687E-405C-8A0B-8D00578BA2C3}" type="datetimeFigureOut">
              <a:rPr lang="en-US" dirty="0"/>
              <a:pPr/>
              <a:t>10/25/2016</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bg2">
                    <a:lumMod val="40000"/>
                    <a:lumOff val="6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tabLst>
          <a:tab pos="1143000" algn="l"/>
        </a:tabLst>
        <a:defRPr sz="2000" kern="1200">
          <a:solidFill>
            <a:schemeClr val="bg2">
              <a:lumMod val="20000"/>
              <a:lumOff val="80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800" kern="1200">
          <a:solidFill>
            <a:schemeClr val="bg2">
              <a:lumMod val="20000"/>
              <a:lumOff val="80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600" kern="1200">
          <a:solidFill>
            <a:schemeClr val="bg2">
              <a:lumMod val="20000"/>
              <a:lumOff val="80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tabLst>
          <a:tab pos="1143000" algn="l"/>
        </a:tabLst>
        <a:defRPr sz="1400" kern="1200">
          <a:solidFill>
            <a:schemeClr val="bg2">
              <a:lumMod val="20000"/>
              <a:lumOff val="80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830192" y="4700226"/>
            <a:ext cx="7315200" cy="914400"/>
          </a:xfrm>
        </p:spPr>
        <p:txBody>
          <a:bodyPr/>
          <a:lstStyle/>
          <a:p>
            <a:r>
              <a:rPr lang="en-US" dirty="0" smtClean="0"/>
              <a:t>Composed by </a:t>
            </a:r>
            <a:r>
              <a:rPr lang="en-US" dirty="0" err="1" smtClean="0"/>
              <a:t>Suvorova</a:t>
            </a:r>
            <a:r>
              <a:rPr lang="en-US" dirty="0" smtClean="0"/>
              <a:t> </a:t>
            </a:r>
            <a:r>
              <a:rPr lang="en-US" dirty="0" err="1" smtClean="0"/>
              <a:t>Yesenia</a:t>
            </a:r>
            <a:r>
              <a:rPr lang="en-US" dirty="0" smtClean="0"/>
              <a:t>  </a:t>
            </a:r>
            <a:endParaRPr lang="ru-RU" dirty="0"/>
          </a:p>
        </p:txBody>
      </p:sp>
      <p:pic>
        <p:nvPicPr>
          <p:cNvPr id="1026" name="Picture 2" descr="http://vozdyx.ru/uploads/images/42307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477000" y="0"/>
            <a:ext cx="5715000" cy="38100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ctrTitle"/>
          </p:nvPr>
        </p:nvSpPr>
        <p:spPr>
          <a:xfrm>
            <a:off x="695095" y="1298448"/>
            <a:ext cx="7315200" cy="3255264"/>
          </a:xfrm>
        </p:spPr>
        <p:txBody>
          <a:bodyPr/>
          <a:lstStyle/>
          <a:p>
            <a:r>
              <a:rPr lang="ru-RU" dirty="0" smtClean="0">
                <a:solidFill>
                  <a:schemeClr val="bg1"/>
                </a:solidFill>
              </a:rPr>
              <a:t>А</a:t>
            </a:r>
            <a:r>
              <a:rPr lang="en-US" dirty="0" err="1" smtClean="0">
                <a:solidFill>
                  <a:schemeClr val="bg1"/>
                </a:solidFill>
              </a:rPr>
              <a:t>ir</a:t>
            </a:r>
            <a:r>
              <a:rPr lang="en-US" dirty="0" smtClean="0">
                <a:solidFill>
                  <a:schemeClr val="bg1"/>
                </a:solidFill>
              </a:rPr>
              <a:t> pollution </a:t>
            </a:r>
            <a:r>
              <a:rPr lang="en-US" dirty="0">
                <a:solidFill>
                  <a:schemeClr val="bg1"/>
                </a:solidFill>
              </a:rPr>
              <a:t>in the house</a:t>
            </a:r>
            <a:endParaRPr lang="ru-RU" dirty="0">
              <a:solidFill>
                <a:schemeClr val="bg1"/>
              </a:solidFill>
            </a:endParaRPr>
          </a:p>
        </p:txBody>
      </p:sp>
    </p:spTree>
    <p:extLst>
      <p:ext uri="{BB962C8B-B14F-4D97-AF65-F5344CB8AC3E}">
        <p14:creationId xmlns:p14="http://schemas.microsoft.com/office/powerpoint/2010/main" xmlns="" val="1209666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252919" y="864108"/>
            <a:ext cx="10931549" cy="5120640"/>
          </a:xfrm>
        </p:spPr>
        <p:txBody>
          <a:bodyPr/>
          <a:lstStyle/>
          <a:p>
            <a:r>
              <a:rPr lang="en-US" sz="4800" dirty="0">
                <a:solidFill>
                  <a:schemeClr val="bg1"/>
                </a:solidFill>
              </a:rPr>
              <a:t>There's so much pollution in the air now that if it weren't for our lungs, there would he no place to put it all. </a:t>
            </a:r>
            <a:br>
              <a:rPr lang="en-US" sz="4800" dirty="0">
                <a:solidFill>
                  <a:schemeClr val="bg1"/>
                </a:solidFill>
              </a:rPr>
            </a:br>
            <a:r>
              <a:rPr lang="ru-RU" sz="4800" dirty="0">
                <a:solidFill>
                  <a:schemeClr val="bg1"/>
                </a:solidFill>
              </a:rPr>
              <a:t>(</a:t>
            </a:r>
            <a:r>
              <a:rPr lang="ru-RU" sz="4800" dirty="0" err="1">
                <a:solidFill>
                  <a:schemeClr val="bg1"/>
                </a:solidFill>
              </a:rPr>
              <a:t>Robert</a:t>
            </a:r>
            <a:r>
              <a:rPr lang="ru-RU" sz="4800" dirty="0">
                <a:solidFill>
                  <a:schemeClr val="bg1"/>
                </a:solidFill>
              </a:rPr>
              <a:t> </a:t>
            </a:r>
            <a:r>
              <a:rPr lang="ru-RU" sz="4800" dirty="0" err="1">
                <a:solidFill>
                  <a:schemeClr val="bg1"/>
                </a:solidFill>
              </a:rPr>
              <a:t>Orben</a:t>
            </a:r>
            <a:r>
              <a:rPr lang="ru-RU" sz="4800" dirty="0">
                <a:solidFill>
                  <a:schemeClr val="bg1"/>
                </a:solidFill>
              </a:rPr>
              <a:t>, US </a:t>
            </a:r>
            <a:r>
              <a:rPr lang="ru-RU" sz="4800" dirty="0" err="1">
                <a:solidFill>
                  <a:schemeClr val="bg1"/>
                </a:solidFill>
              </a:rPr>
              <a:t>comedy</a:t>
            </a:r>
            <a:r>
              <a:rPr lang="ru-RU" sz="4800" dirty="0">
                <a:solidFill>
                  <a:schemeClr val="bg1"/>
                </a:solidFill>
              </a:rPr>
              <a:t> </a:t>
            </a:r>
            <a:r>
              <a:rPr lang="ru-RU" sz="4800" dirty="0" err="1">
                <a:solidFill>
                  <a:schemeClr val="bg1"/>
                </a:solidFill>
              </a:rPr>
              <a:t>writer</a:t>
            </a:r>
            <a:r>
              <a:rPr lang="ru-RU" sz="4800" dirty="0">
                <a:solidFill>
                  <a:schemeClr val="bg1"/>
                </a:solidFill>
              </a:rPr>
              <a:t>)</a:t>
            </a:r>
          </a:p>
          <a:p>
            <a:endParaRPr lang="ru-RU" dirty="0"/>
          </a:p>
        </p:txBody>
      </p:sp>
    </p:spTree>
    <p:extLst>
      <p:ext uri="{BB962C8B-B14F-4D97-AF65-F5344CB8AC3E}">
        <p14:creationId xmlns:p14="http://schemas.microsoft.com/office/powerpoint/2010/main" xmlns="" val="2693425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876800" y="864108"/>
            <a:ext cx="7315200" cy="5120640"/>
          </a:xfrm>
        </p:spPr>
        <p:txBody>
          <a:bodyPr/>
          <a:lstStyle/>
          <a:p>
            <a:r>
              <a:rPr lang="en-US" dirty="0" smtClean="0"/>
              <a:t>Dirty </a:t>
            </a:r>
            <a:r>
              <a:rPr lang="en-US" dirty="0"/>
              <a:t>air-conditioning filters can make places for dust mites and </a:t>
            </a:r>
            <a:r>
              <a:rPr lang="en-US" dirty="0" err="1"/>
              <a:t>mould</a:t>
            </a:r>
            <a:r>
              <a:rPr lang="en-US" dirty="0"/>
              <a:t> to live</a:t>
            </a:r>
            <a:r>
              <a:rPr lang="en-US" dirty="0" smtClean="0"/>
              <a:t>.</a:t>
            </a:r>
            <a:endParaRPr lang="ru-RU" dirty="0" smtClean="0"/>
          </a:p>
          <a:p>
            <a:r>
              <a:rPr lang="en-US" dirty="0" smtClean="0"/>
              <a:t>Cigarettes</a:t>
            </a:r>
          </a:p>
          <a:p>
            <a:r>
              <a:rPr lang="en-US" dirty="0"/>
              <a:t>D</a:t>
            </a:r>
            <a:r>
              <a:rPr lang="en-US" dirty="0" smtClean="0"/>
              <a:t>irt particles</a:t>
            </a:r>
          </a:p>
          <a:p>
            <a:r>
              <a:rPr lang="en-US" dirty="0" smtClean="0"/>
              <a:t>Pairs </a:t>
            </a:r>
            <a:r>
              <a:rPr lang="en-US" dirty="0"/>
              <a:t>of </a:t>
            </a:r>
            <a:r>
              <a:rPr lang="en-US" dirty="0" smtClean="0"/>
              <a:t>colors</a:t>
            </a:r>
          </a:p>
          <a:p>
            <a:r>
              <a:rPr lang="en-US" dirty="0"/>
              <a:t>Hairspray and cleaning products while cleaning the </a:t>
            </a:r>
            <a:r>
              <a:rPr lang="en-US" dirty="0" smtClean="0"/>
              <a:t>apartment</a:t>
            </a:r>
          </a:p>
          <a:p>
            <a:r>
              <a:rPr lang="en-US" dirty="0"/>
              <a:t>A</a:t>
            </a:r>
            <a:r>
              <a:rPr lang="en-US" dirty="0" smtClean="0"/>
              <a:t> </a:t>
            </a:r>
            <a:r>
              <a:rPr lang="en-US" dirty="0"/>
              <a:t>pet's bedding can add to the air pollution if it is not cleaned regularly</a:t>
            </a:r>
            <a:endParaRPr lang="ru-RU" dirty="0"/>
          </a:p>
        </p:txBody>
      </p:sp>
      <p:pic>
        <p:nvPicPr>
          <p:cNvPr id="4098" name="Picture 2" descr="http://moy-design.ru/sites/default/files/images/%20%D0%B2%20%D0%B2%D0%BE%D0%B7%D0%B4%D1%83%D1%85%D0%B5.preview.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
            <a:ext cx="4876800" cy="6735651"/>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p:txBody>
          <a:bodyPr/>
          <a:lstStyle/>
          <a:p>
            <a:r>
              <a:rPr lang="ru-RU" dirty="0" smtClean="0">
                <a:solidFill>
                  <a:schemeClr val="bg1"/>
                </a:solidFill>
              </a:rPr>
              <a:t>С</a:t>
            </a:r>
            <a:r>
              <a:rPr lang="en-US" dirty="0" err="1" smtClean="0">
                <a:solidFill>
                  <a:schemeClr val="bg1"/>
                </a:solidFill>
              </a:rPr>
              <a:t>auses</a:t>
            </a:r>
            <a:r>
              <a:rPr lang="en-US" dirty="0" smtClean="0">
                <a:solidFill>
                  <a:schemeClr val="bg1"/>
                </a:solidFill>
              </a:rPr>
              <a:t> </a:t>
            </a:r>
            <a:r>
              <a:rPr lang="en-US" dirty="0">
                <a:solidFill>
                  <a:schemeClr val="bg1"/>
                </a:solidFill>
              </a:rPr>
              <a:t>of air pollution</a:t>
            </a:r>
            <a:endParaRPr lang="ru-RU" dirty="0">
              <a:solidFill>
                <a:schemeClr val="bg1"/>
              </a:solidFill>
            </a:endParaRPr>
          </a:p>
        </p:txBody>
      </p:sp>
    </p:spTree>
    <p:extLst>
      <p:ext uri="{BB962C8B-B14F-4D97-AF65-F5344CB8AC3E}">
        <p14:creationId xmlns:p14="http://schemas.microsoft.com/office/powerpoint/2010/main" xmlns="" val="3381233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best-kort.com.ua/images/stories/Ventilyacia/76200774_img12048_32_Dom_devochka_v_molekule.gif"/>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
            <a:ext cx="12192000" cy="768868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a:xfrm>
            <a:off x="-90152" y="1123837"/>
            <a:ext cx="3290553" cy="4601183"/>
          </a:xfrm>
        </p:spPr>
        <p:txBody>
          <a:bodyPr/>
          <a:lstStyle/>
          <a:p>
            <a:r>
              <a:rPr lang="en-US" dirty="0">
                <a:solidFill>
                  <a:schemeClr val="bg1"/>
                </a:solidFill>
              </a:rPr>
              <a:t>H</a:t>
            </a:r>
            <a:r>
              <a:rPr lang="en-US" dirty="0" smtClean="0">
                <a:solidFill>
                  <a:schemeClr val="bg1"/>
                </a:solidFill>
              </a:rPr>
              <a:t>ow </a:t>
            </a:r>
            <a:r>
              <a:rPr lang="en-US" dirty="0">
                <a:solidFill>
                  <a:schemeClr val="bg1"/>
                </a:solidFill>
              </a:rPr>
              <a:t>to avoid it?</a:t>
            </a:r>
            <a:endParaRPr lang="ru-RU" dirty="0">
              <a:solidFill>
                <a:schemeClr val="bg1"/>
              </a:solidFill>
            </a:endParaRPr>
          </a:p>
        </p:txBody>
      </p:sp>
      <p:sp>
        <p:nvSpPr>
          <p:cNvPr id="3" name="Объект 2"/>
          <p:cNvSpPr>
            <a:spLocks noGrp="1"/>
          </p:cNvSpPr>
          <p:nvPr>
            <p:ph idx="1"/>
          </p:nvPr>
        </p:nvSpPr>
        <p:spPr>
          <a:xfrm>
            <a:off x="3348039" y="245922"/>
            <a:ext cx="8991599" cy="5120640"/>
          </a:xfrm>
        </p:spPr>
        <p:txBody>
          <a:bodyPr/>
          <a:lstStyle/>
          <a:p>
            <a:r>
              <a:rPr lang="en-US" dirty="0">
                <a:solidFill>
                  <a:schemeClr val="bg1"/>
                </a:solidFill>
              </a:rPr>
              <a:t>I</a:t>
            </a:r>
            <a:r>
              <a:rPr lang="en-US" dirty="0" smtClean="0">
                <a:solidFill>
                  <a:schemeClr val="bg1"/>
                </a:solidFill>
              </a:rPr>
              <a:t>t </a:t>
            </a:r>
            <a:r>
              <a:rPr lang="en-US" dirty="0">
                <a:solidFill>
                  <a:schemeClr val="bg1"/>
                </a:solidFill>
              </a:rPr>
              <a:t>is important to clean the air conditioners </a:t>
            </a:r>
            <a:r>
              <a:rPr lang="en-US" dirty="0" smtClean="0">
                <a:solidFill>
                  <a:schemeClr val="bg1"/>
                </a:solidFill>
              </a:rPr>
              <a:t>regularly</a:t>
            </a:r>
          </a:p>
          <a:p>
            <a:r>
              <a:rPr lang="en-US" dirty="0">
                <a:solidFill>
                  <a:schemeClr val="bg1"/>
                </a:solidFill>
              </a:rPr>
              <a:t>W</a:t>
            </a:r>
            <a:r>
              <a:rPr lang="en-US" dirty="0" smtClean="0">
                <a:solidFill>
                  <a:schemeClr val="bg1"/>
                </a:solidFill>
              </a:rPr>
              <a:t>hen </a:t>
            </a:r>
            <a:r>
              <a:rPr lang="en-US" dirty="0">
                <a:solidFill>
                  <a:schemeClr val="bg1"/>
                </a:solidFill>
              </a:rPr>
              <a:t>you are cleaning the house, always use water-based cleaning products as they are less </a:t>
            </a:r>
            <a:r>
              <a:rPr lang="en-US" dirty="0" smtClean="0">
                <a:solidFill>
                  <a:schemeClr val="bg1"/>
                </a:solidFill>
              </a:rPr>
              <a:t>polluting</a:t>
            </a:r>
          </a:p>
          <a:p>
            <a:r>
              <a:rPr lang="en-US" dirty="0">
                <a:solidFill>
                  <a:schemeClr val="bg1"/>
                </a:solidFill>
              </a:rPr>
              <a:t>In addition, if we spend less time cooking heavy meals and make salads to eat, we will not make so much air pollution in the form of </a:t>
            </a:r>
            <a:r>
              <a:rPr lang="en-US" dirty="0" smtClean="0">
                <a:solidFill>
                  <a:schemeClr val="bg1"/>
                </a:solidFill>
              </a:rPr>
              <a:t>steam</a:t>
            </a:r>
          </a:p>
          <a:p>
            <a:r>
              <a:rPr lang="en-US" dirty="0" smtClean="0">
                <a:solidFill>
                  <a:schemeClr val="bg1"/>
                </a:solidFill>
              </a:rPr>
              <a:t>We </a:t>
            </a:r>
            <a:r>
              <a:rPr lang="en-US" dirty="0">
                <a:solidFill>
                  <a:schemeClr val="bg1"/>
                </a:solidFill>
              </a:rPr>
              <a:t>shouldn't allow smoking in our </a:t>
            </a:r>
            <a:r>
              <a:rPr lang="en-US" dirty="0" smtClean="0">
                <a:solidFill>
                  <a:schemeClr val="bg1"/>
                </a:solidFill>
              </a:rPr>
              <a:t>homes</a:t>
            </a:r>
          </a:p>
          <a:p>
            <a:r>
              <a:rPr lang="en-US" dirty="0">
                <a:solidFill>
                  <a:schemeClr val="bg1"/>
                </a:solidFill>
              </a:rPr>
              <a:t>Finally, the best and easiest thing we can all do to have cleaner air at home is to open all the doors and windows 2-3 times a day to let fresh air into our homes.</a:t>
            </a:r>
            <a:endParaRPr lang="ru-RU" dirty="0">
              <a:solidFill>
                <a:schemeClr val="bg1"/>
              </a:solidFill>
            </a:endParaRPr>
          </a:p>
        </p:txBody>
      </p:sp>
      <p:pic>
        <p:nvPicPr>
          <p:cNvPr id="3078" name="Picture 6" descr="https://im0-tub-ru.yandex.net/i?id=b7bb5554f7e46fb34e6593be897569ac&amp;n=33&amp;h=215&amp;w=30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0" y="0"/>
            <a:ext cx="2905125" cy="2047876"/>
          </a:xfrm>
          <a:prstGeom prst="rect">
            <a:avLst/>
          </a:prstGeom>
          <a:noFill/>
          <a:extLst>
            <a:ext uri="{909E8E84-426E-40DD-AFC4-6F175D3DCCD1}">
              <a14:hiddenFill xmlns:a14="http://schemas.microsoft.com/office/drawing/2010/main" xmlns="">
                <a:solidFill>
                  <a:srgbClr val="FFFFFF"/>
                </a:solidFill>
              </a14:hiddenFill>
            </a:ext>
          </a:extLst>
        </p:spPr>
      </p:pic>
      <p:pic>
        <p:nvPicPr>
          <p:cNvPr id="3080" name="Picture 8" descr="http://www.puffdino.com/Templates/pic/f0304.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0" y="3844342"/>
            <a:ext cx="2014705" cy="1785182"/>
          </a:xfrm>
          <a:prstGeom prst="rect">
            <a:avLst/>
          </a:prstGeom>
          <a:noFill/>
          <a:extLst>
            <a:ext uri="{909E8E84-426E-40DD-AFC4-6F175D3DCCD1}">
              <a14:hiddenFill xmlns:a14="http://schemas.microsoft.com/office/drawing/2010/main" xmlns="">
                <a:solidFill>
                  <a:srgbClr val="FFFFFF"/>
                </a:solidFill>
              </a14:hiddenFill>
            </a:ext>
          </a:extLst>
        </p:spPr>
      </p:pic>
      <p:pic>
        <p:nvPicPr>
          <p:cNvPr id="3082" name="Picture 10" descr="http://myvitablog.ru/wp-content/uploads/2015/04/olla.jpg"/>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905125" y="4655269"/>
            <a:ext cx="3029979" cy="1716989"/>
          </a:xfrm>
          <a:prstGeom prst="rect">
            <a:avLst/>
          </a:prstGeom>
          <a:noFill/>
          <a:extLst>
            <a:ext uri="{909E8E84-426E-40DD-AFC4-6F175D3DCCD1}">
              <a14:hiddenFill xmlns:a14="http://schemas.microsoft.com/office/drawing/2010/main" xmlns="">
                <a:solidFill>
                  <a:srgbClr val="FFFFFF"/>
                </a:solidFill>
              </a14:hiddenFill>
            </a:ext>
          </a:extLst>
        </p:spPr>
      </p:pic>
      <p:pic>
        <p:nvPicPr>
          <p:cNvPr id="3084" name="Picture 12" descr="http://stroy-talks.ru/wp-content/uploads/2014/10/%D0%9F%D1%80%D0%BE%D0%B2%D0%B5%D1%82%D1%80%D0%B8%D0%B2%D0%B0%D0%BD%D0%B8%D0%B5-%D0%BF%D0%BE%D0%BC%D0%B5%D1%89%D0%B5%D0%BD%D0%B8%D1%8F.png"/>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8035585" y="4643740"/>
            <a:ext cx="3856544" cy="2753814"/>
          </a:xfrm>
          <a:prstGeom prst="rect">
            <a:avLst/>
          </a:prstGeom>
          <a:ln w="228600" cap="sq" cmpd="thickThin">
            <a:solidFill>
              <a:srgbClr val="FF0000"/>
            </a:solidFill>
            <a:prstDash val="solid"/>
            <a:miter lim="800000"/>
          </a:ln>
          <a:effectLst>
            <a:innerShdw blurRad="76200">
              <a:srgbClr val="000000"/>
            </a:inn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51161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5524500" y="864108"/>
            <a:ext cx="6362700" cy="5120640"/>
          </a:xfrm>
        </p:spPr>
        <p:txBody>
          <a:bodyPr>
            <a:normAutofit/>
          </a:bodyPr>
          <a:lstStyle/>
          <a:p>
            <a:r>
              <a:rPr lang="en-US" sz="3600" b="1" dirty="0">
                <a:solidFill>
                  <a:srgbClr val="FF0000"/>
                </a:solidFill>
              </a:rPr>
              <a:t>The air is an integral part of the ecosystem that is absolutely necessary for all living beings to be alive, so it's important to make it clean and take care of it and we must start from our </a:t>
            </a:r>
            <a:r>
              <a:rPr lang="en-US" sz="3600" b="1" dirty="0" smtClean="0">
                <a:solidFill>
                  <a:srgbClr val="FF0000"/>
                </a:solidFill>
              </a:rPr>
              <a:t>house.</a:t>
            </a:r>
            <a:endParaRPr lang="ru-RU" sz="3600" b="1" dirty="0">
              <a:solidFill>
                <a:srgbClr val="FF0000"/>
              </a:solidFill>
            </a:endParaRPr>
          </a:p>
        </p:txBody>
      </p:sp>
      <p:sp>
        <p:nvSpPr>
          <p:cNvPr id="4" name="AutoShape 2" descr="http://board.od.ua/uploads/aimages/large/230/229663-219485.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2"/>
          <a:stretch>
            <a:fillRect/>
          </a:stretch>
        </p:blipFill>
        <p:spPr>
          <a:xfrm>
            <a:off x="0" y="15875"/>
            <a:ext cx="5524500" cy="6096000"/>
          </a:xfrm>
          <a:prstGeom prst="rect">
            <a:avLst/>
          </a:prstGeom>
        </p:spPr>
      </p:pic>
    </p:spTree>
    <p:extLst>
      <p:ext uri="{BB962C8B-B14F-4D97-AF65-F5344CB8AC3E}">
        <p14:creationId xmlns:p14="http://schemas.microsoft.com/office/powerpoint/2010/main" xmlns="" val="4207179391"/>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ама">
  <a:themeElements>
    <a:clrScheme name="Frame">
      <a:dk1>
        <a:sysClr val="windowText" lastClr="000000"/>
      </a:dk1>
      <a:lt1>
        <a:sysClr val="window" lastClr="FFFFFF"/>
      </a:lt1>
      <a:dk2>
        <a:srgbClr val="4A3F38"/>
      </a:dk2>
      <a:lt2>
        <a:srgbClr val="EEEDCB"/>
      </a:lt2>
      <a:accent1>
        <a:srgbClr val="818E9F"/>
      </a:accent1>
      <a:accent2>
        <a:srgbClr val="D26400"/>
      </a:accent2>
      <a:accent3>
        <a:srgbClr val="C3BA45"/>
      </a:accent3>
      <a:accent4>
        <a:srgbClr val="8A8552"/>
      </a:accent4>
      <a:accent5>
        <a:srgbClr val="F3B843"/>
      </a:accent5>
      <a:accent6>
        <a:srgbClr val="786C71"/>
      </a:accent6>
      <a:hlink>
        <a:srgbClr val="46A7CA"/>
      </a:hlink>
      <a:folHlink>
        <a:srgbClr val="B2B2B2"/>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xmlns="" name="Frame" id="{F226E7A2-7162-461C-9490-D27D9DC04E43}" vid="{9935E573-C197-41A8-BCA1-5D5F62C560B7}"/>
    </a:ext>
  </a:extLst>
</a:theme>
</file>

<file path=docProps/app.xml><?xml version="1.0" encoding="utf-8"?>
<Properties xmlns="http://schemas.openxmlformats.org/officeDocument/2006/extended-properties" xmlns:vt="http://schemas.openxmlformats.org/officeDocument/2006/docPropsVTypes">
  <Template>Рамка</Template>
  <TotalTime>34</TotalTime>
  <Words>230</Words>
  <Application>Microsoft Office PowerPoint</Application>
  <PresentationFormat>Произвольный</PresentationFormat>
  <Paragraphs>17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Рама</vt:lpstr>
      <vt:lpstr>Аir pollution in the house</vt:lpstr>
      <vt:lpstr>Слайд 2</vt:lpstr>
      <vt:lpstr>Сauses of air pollution</vt:lpstr>
      <vt:lpstr>How to avoid it?</vt:lpstr>
      <vt:lpstr>Слайд 5</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Аir pollution in the house</dc:title>
  <dc:creator>2014</dc:creator>
  <cp:lastModifiedBy>Admin</cp:lastModifiedBy>
  <cp:revision>5</cp:revision>
  <dcterms:created xsi:type="dcterms:W3CDTF">2016-10-21T14:47:33Z</dcterms:created>
  <dcterms:modified xsi:type="dcterms:W3CDTF">2016-10-25T08:26:56Z</dcterms:modified>
</cp:coreProperties>
</file>