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474" autoAdjust="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D5DEB-9DCB-44F1-99AC-4DE9FC7A4498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02A2E-EA7C-46B7-8C11-7329A7D2C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72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02A2E-EA7C-46B7-8C11-7329A7D2CDF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817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463"/>
            <a:ext cx="9648825" cy="56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70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8720" y="-243408"/>
            <a:ext cx="11377264" cy="7503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769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2616" y="0"/>
            <a:ext cx="11017224" cy="7173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174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0808" y="-99392"/>
            <a:ext cx="12349633" cy="799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95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</Words>
  <Application>Microsoft Office PowerPoint</Application>
  <PresentationFormat>Экран (4:3)</PresentationFormat>
  <Paragraphs>1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One</dc:creator>
  <cp:lastModifiedBy>One</cp:lastModifiedBy>
  <cp:revision>4</cp:revision>
  <dcterms:created xsi:type="dcterms:W3CDTF">2016-11-30T21:01:19Z</dcterms:created>
  <dcterms:modified xsi:type="dcterms:W3CDTF">2016-11-30T22:24:56Z</dcterms:modified>
</cp:coreProperties>
</file>