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4" name="диагонали"/>
          <p:cNvGrpSpPr/>
          <p:nvPr/>
        </p:nvGrpSpPr>
        <p:grpSpPr>
          <a:xfrm>
            <a:off x="5638801" y="4145282"/>
            <a:ext cx="3515503" cy="2731407"/>
            <a:chOff x="5638800" y="3108960"/>
            <a:chExt cx="3515503" cy="2048555"/>
          </a:xfrm>
        </p:grpSpPr>
        <p:cxnSp>
          <p:nvCxnSpPr>
            <p:cNvPr id="14" name="Прямая соединительная линия 13"/>
            <p:cNvCxnSpPr/>
            <p:nvPr/>
          </p:nvCxnSpPr>
          <p:spPr>
            <a:xfrm flipV="1">
              <a:off x="5638800" y="3108960"/>
              <a:ext cx="3515503" cy="2037116"/>
            </a:xfrm>
            <a:prstGeom prst="line">
              <a:avLst/>
            </a:pr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7" name="Прямая соединительная линия 16"/>
            <p:cNvCxnSpPr/>
            <p:nvPr/>
          </p:nvCxnSpPr>
          <p:spPr>
            <a:xfrm flipV="1">
              <a:off x="6004643" y="3333750"/>
              <a:ext cx="3149660" cy="1823765"/>
            </a:xfrm>
            <a:prstGeom prst="line">
              <a:avLst/>
            </a:pr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9" name="Прямая соединительная линия 18"/>
            <p:cNvCxnSpPr/>
            <p:nvPr/>
          </p:nvCxnSpPr>
          <p:spPr>
            <a:xfrm flipV="1">
              <a:off x="6388342" y="3549891"/>
              <a:ext cx="2765961" cy="1600149"/>
            </a:xfrm>
            <a:prstGeom prst="line">
              <a:avLst/>
            </a:pr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grpSp>
      <p:grpSp>
        <p:nvGrpSpPr>
          <p:cNvPr id="5" name="линии снизу"/>
          <p:cNvGrpSpPr/>
          <p:nvPr/>
        </p:nvGrpSpPr>
        <p:grpSpPr>
          <a:xfrm>
            <a:off x="-6689" y="6057150"/>
            <a:ext cx="4125119" cy="820207"/>
            <a:chOff x="-6689" y="4553748"/>
            <a:chExt cx="4125119" cy="615155"/>
          </a:xfrm>
        </p:grpSpPr>
        <p:sp>
          <p:nvSpPr>
            <p:cNvPr id="9" name="Полилиния 8"/>
            <p:cNvSpPr/>
            <p:nvPr/>
          </p:nvSpPr>
          <p:spPr>
            <a:xfrm rot="16200000">
              <a:off x="1754302" y="2802395"/>
              <a:ext cx="612775" cy="411548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4115481 h 4115481"/>
                <a:gd name="connsiteX1" fmla="*/ 612775 w 612775"/>
                <a:gd name="connsiteY1" fmla="*/ 3180443 h 4115481"/>
                <a:gd name="connsiteX2" fmla="*/ 612775 w 612775"/>
                <a:gd name="connsiteY2" fmla="*/ 0 h 4115481"/>
              </a:gdLst>
              <a:ahLst/>
              <a:cxnLst>
                <a:cxn ang="0">
                  <a:pos x="connsiteX0" y="connsiteY0"/>
                </a:cxn>
                <a:cxn ang="0">
                  <a:pos x="connsiteX1" y="connsiteY1"/>
                </a:cxn>
                <a:cxn ang="0">
                  <a:pos x="connsiteX2" y="connsiteY2"/>
                </a:cxn>
              </a:cxnLst>
              <a:rect l="l" t="t" r="r" b="b"/>
              <a:pathLst>
                <a:path w="612775" h="4115481">
                  <a:moveTo>
                    <a:pt x="0" y="4115481"/>
                  </a:moveTo>
                  <a:lnTo>
                    <a:pt x="612775" y="3180443"/>
                  </a:lnTo>
                  <a:lnTo>
                    <a:pt x="612775" y="0"/>
                  </a:lnTo>
                </a:path>
              </a:pathLst>
            </a:cu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a:p>
          </p:txBody>
        </p:sp>
        <p:sp>
          <p:nvSpPr>
            <p:cNvPr id="10" name="Полилиния 9"/>
            <p:cNvSpPr/>
            <p:nvPr/>
          </p:nvSpPr>
          <p:spPr>
            <a:xfrm rot="16200000">
              <a:off x="1604659" y="3152814"/>
              <a:ext cx="410751" cy="3621427"/>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202024 w 612775"/>
                <a:gd name="connsiteY1" fmla="*/ 3607676 h 3919538"/>
                <a:gd name="connsiteX2" fmla="*/ 612775 w 612775"/>
                <a:gd name="connsiteY2" fmla="*/ 2984500 h 3919538"/>
                <a:gd name="connsiteX3" fmla="*/ 612775 w 612775"/>
                <a:gd name="connsiteY3" fmla="*/ 0 h 3919538"/>
                <a:gd name="connsiteX0" fmla="*/ 0 w 410751"/>
                <a:gd name="connsiteY0" fmla="*/ 3607676 h 3607676"/>
                <a:gd name="connsiteX1" fmla="*/ 410751 w 410751"/>
                <a:gd name="connsiteY1" fmla="*/ 2984500 h 3607676"/>
                <a:gd name="connsiteX2" fmla="*/ 410751 w 410751"/>
                <a:gd name="connsiteY2" fmla="*/ 0 h 3607676"/>
                <a:gd name="connsiteX0" fmla="*/ 0 w 410751"/>
                <a:gd name="connsiteY0" fmla="*/ 3607676 h 3607676"/>
                <a:gd name="connsiteX1" fmla="*/ 410751 w 410751"/>
                <a:gd name="connsiteY1" fmla="*/ 2984500 h 3607676"/>
                <a:gd name="connsiteX2" fmla="*/ 409575 w 410751"/>
                <a:gd name="connsiteY2" fmla="*/ 185820 h 3607676"/>
                <a:gd name="connsiteX3" fmla="*/ 410751 w 410751"/>
                <a:gd name="connsiteY3" fmla="*/ 0 h 3607676"/>
                <a:gd name="connsiteX0" fmla="*/ 0 w 410751"/>
                <a:gd name="connsiteY0" fmla="*/ 3421856 h 3421856"/>
                <a:gd name="connsiteX1" fmla="*/ 410751 w 410751"/>
                <a:gd name="connsiteY1" fmla="*/ 2798680 h 3421856"/>
                <a:gd name="connsiteX2" fmla="*/ 409575 w 410751"/>
                <a:gd name="connsiteY2" fmla="*/ 0 h 3421856"/>
                <a:gd name="connsiteX0" fmla="*/ 0 w 410751"/>
                <a:gd name="connsiteY0" fmla="*/ 3614170 h 3614170"/>
                <a:gd name="connsiteX1" fmla="*/ 410751 w 410751"/>
                <a:gd name="connsiteY1" fmla="*/ 2990994 h 3614170"/>
                <a:gd name="connsiteX2" fmla="*/ 405947 w 410751"/>
                <a:gd name="connsiteY2" fmla="*/ 0 h 3614170"/>
                <a:gd name="connsiteX0" fmla="*/ 0 w 410751"/>
                <a:gd name="connsiteY0" fmla="*/ 3621427 h 3621427"/>
                <a:gd name="connsiteX1" fmla="*/ 410751 w 410751"/>
                <a:gd name="connsiteY1" fmla="*/ 2998251 h 3621427"/>
                <a:gd name="connsiteX2" fmla="*/ 405947 w 410751"/>
                <a:gd name="connsiteY2" fmla="*/ 0 h 3621427"/>
              </a:gdLst>
              <a:ahLst/>
              <a:cxnLst>
                <a:cxn ang="0">
                  <a:pos x="connsiteX0" y="connsiteY0"/>
                </a:cxn>
                <a:cxn ang="0">
                  <a:pos x="connsiteX1" y="connsiteY1"/>
                </a:cxn>
                <a:cxn ang="0">
                  <a:pos x="connsiteX2" y="connsiteY2"/>
                </a:cxn>
              </a:cxnLst>
              <a:rect l="l" t="t" r="r" b="b"/>
              <a:pathLst>
                <a:path w="410751" h="3621427">
                  <a:moveTo>
                    <a:pt x="0" y="3621427"/>
                  </a:moveTo>
                  <a:lnTo>
                    <a:pt x="410751" y="2998251"/>
                  </a:lnTo>
                  <a:cubicBezTo>
                    <a:pt x="410359" y="2065358"/>
                    <a:pt x="406339" y="932893"/>
                    <a:pt x="405947" y="0"/>
                  </a:cubicBezTo>
                </a:path>
              </a:pathLst>
            </a:cu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a:p>
          </p:txBody>
        </p:sp>
        <p:sp>
          <p:nvSpPr>
            <p:cNvPr id="11" name="Полилиния 10"/>
            <p:cNvSpPr/>
            <p:nvPr/>
          </p:nvSpPr>
          <p:spPr>
            <a:xfrm rot="16200000">
              <a:off x="1462308" y="3453376"/>
              <a:ext cx="241768" cy="317976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373856 w 612775"/>
                <a:gd name="connsiteY1" fmla="*/ 3344891 h 3919538"/>
                <a:gd name="connsiteX2" fmla="*/ 612775 w 612775"/>
                <a:gd name="connsiteY2" fmla="*/ 2984500 h 3919538"/>
                <a:gd name="connsiteX3" fmla="*/ 612775 w 612775"/>
                <a:gd name="connsiteY3" fmla="*/ 0 h 3919538"/>
                <a:gd name="connsiteX0" fmla="*/ 0 w 238919"/>
                <a:gd name="connsiteY0" fmla="*/ 3344891 h 3344891"/>
                <a:gd name="connsiteX1" fmla="*/ 238919 w 238919"/>
                <a:gd name="connsiteY1" fmla="*/ 2984500 h 3344891"/>
                <a:gd name="connsiteX2" fmla="*/ 238919 w 238919"/>
                <a:gd name="connsiteY2" fmla="*/ 0 h 3344891"/>
                <a:gd name="connsiteX0" fmla="*/ 0 w 238919"/>
                <a:gd name="connsiteY0" fmla="*/ 3344891 h 3344891"/>
                <a:gd name="connsiteX1" fmla="*/ 238919 w 238919"/>
                <a:gd name="connsiteY1" fmla="*/ 2984500 h 3344891"/>
                <a:gd name="connsiteX2" fmla="*/ 238125 w 238919"/>
                <a:gd name="connsiteY2" fmla="*/ 368330 h 3344891"/>
                <a:gd name="connsiteX3" fmla="*/ 238919 w 238919"/>
                <a:gd name="connsiteY3" fmla="*/ 0 h 3344891"/>
                <a:gd name="connsiteX0" fmla="*/ 0 w 238919"/>
                <a:gd name="connsiteY0" fmla="*/ 2976561 h 2976561"/>
                <a:gd name="connsiteX1" fmla="*/ 238919 w 238919"/>
                <a:gd name="connsiteY1" fmla="*/ 2616170 h 2976561"/>
                <a:gd name="connsiteX2" fmla="*/ 238125 w 238919"/>
                <a:gd name="connsiteY2" fmla="*/ 0 h 2976561"/>
                <a:gd name="connsiteX0" fmla="*/ 0 w 241768"/>
                <a:gd name="connsiteY0" fmla="*/ 3179761 h 3179761"/>
                <a:gd name="connsiteX1" fmla="*/ 238919 w 241768"/>
                <a:gd name="connsiteY1" fmla="*/ 2819370 h 3179761"/>
                <a:gd name="connsiteX2" fmla="*/ 241754 w 241768"/>
                <a:gd name="connsiteY2" fmla="*/ 0 h 3179761"/>
              </a:gdLst>
              <a:ahLst/>
              <a:cxnLst>
                <a:cxn ang="0">
                  <a:pos x="connsiteX0" y="connsiteY0"/>
                </a:cxn>
                <a:cxn ang="0">
                  <a:pos x="connsiteX1" y="connsiteY1"/>
                </a:cxn>
                <a:cxn ang="0">
                  <a:pos x="connsiteX2" y="connsiteY2"/>
                </a:cxn>
              </a:cxnLst>
              <a:rect l="l" t="t" r="r" b="b"/>
              <a:pathLst>
                <a:path w="241768" h="3179761">
                  <a:moveTo>
                    <a:pt x="0" y="3179761"/>
                  </a:moveTo>
                  <a:lnTo>
                    <a:pt x="238919" y="2819370"/>
                  </a:lnTo>
                  <a:cubicBezTo>
                    <a:pt x="238654" y="1947313"/>
                    <a:pt x="242019" y="872057"/>
                    <a:pt x="241754" y="0"/>
                  </a:cubicBezTo>
                </a:path>
              </a:pathLst>
            </a:cu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a:p>
          </p:txBody>
        </p:sp>
      </p:grpSp>
      <p:sp>
        <p:nvSpPr>
          <p:cNvPr id="2" name="Заголовок 1"/>
          <p:cNvSpPr>
            <a:spLocks noGrp="1"/>
          </p:cNvSpPr>
          <p:nvPr>
            <p:ph type="ctrTitle"/>
          </p:nvPr>
        </p:nvSpPr>
        <p:spPr>
          <a:xfrm>
            <a:off x="1219200" y="584201"/>
            <a:ext cx="6553200" cy="2000251"/>
          </a:xfrm>
        </p:spPr>
        <p:txBody>
          <a:bodyPr rtlCol="0">
            <a:normAutofit/>
          </a:bodyPr>
          <a:lstStyle>
            <a:lvl1pPr algn="l" rtl="0">
              <a:defRPr sz="5400"/>
            </a:lvl1pPr>
          </a:lstStyle>
          <a:p>
            <a:pPr rtl="0"/>
            <a:r>
              <a:rPr lang="ru-RU" smtClean="0"/>
              <a:t>Образец заголовка</a:t>
            </a:r>
            <a:endParaRPr/>
          </a:p>
        </p:txBody>
      </p:sp>
      <p:sp>
        <p:nvSpPr>
          <p:cNvPr id="3" name="Подзаголовок 2"/>
          <p:cNvSpPr>
            <a:spLocks noGrp="1"/>
          </p:cNvSpPr>
          <p:nvPr>
            <p:ph type="subTitle" idx="1"/>
          </p:nvPr>
        </p:nvSpPr>
        <p:spPr>
          <a:xfrm>
            <a:off x="1219200" y="2616200"/>
            <a:ext cx="6553200" cy="1752600"/>
          </a:xfrm>
        </p:spPr>
        <p:txBody>
          <a:bodyPr rtlCol="0">
            <a:normAutofit/>
          </a:bodyPr>
          <a:lstStyle>
            <a:lvl1pPr marL="0" indent="0" algn="l" rtl="0">
              <a:spcBef>
                <a:spcPts val="0"/>
              </a:spcBef>
              <a:buNone/>
              <a:defRPr sz="2800" cap="all" spc="200" baseline="0">
                <a:solidFill>
                  <a:schemeClr val="accent1"/>
                </a:solidFill>
              </a:defRPr>
            </a:lvl1pPr>
            <a:lvl2pPr marL="609493" indent="0" algn="ctr" rtl="0">
              <a:buNone/>
              <a:defRPr>
                <a:solidFill>
                  <a:schemeClr val="tx1">
                    <a:tint val="75000"/>
                  </a:schemeClr>
                </a:solidFill>
              </a:defRPr>
            </a:lvl2pPr>
            <a:lvl3pPr marL="1218987" indent="0" algn="ctr" rtl="0">
              <a:buNone/>
              <a:defRPr>
                <a:solidFill>
                  <a:schemeClr val="tx1">
                    <a:tint val="75000"/>
                  </a:schemeClr>
                </a:solidFill>
              </a:defRPr>
            </a:lvl3pPr>
            <a:lvl4pPr marL="1828480" indent="0" algn="ctr" rtl="0">
              <a:buNone/>
              <a:defRPr>
                <a:solidFill>
                  <a:schemeClr val="tx1">
                    <a:tint val="75000"/>
                  </a:schemeClr>
                </a:solidFill>
              </a:defRPr>
            </a:lvl4pPr>
            <a:lvl5pPr marL="2437973" indent="0" algn="ctr" rtl="0">
              <a:buNone/>
              <a:defRPr>
                <a:solidFill>
                  <a:schemeClr val="tx1">
                    <a:tint val="75000"/>
                  </a:schemeClr>
                </a:solidFill>
              </a:defRPr>
            </a:lvl5pPr>
            <a:lvl6pPr marL="3047467" indent="0" algn="ctr" rtl="0">
              <a:buNone/>
              <a:defRPr>
                <a:solidFill>
                  <a:schemeClr val="tx1">
                    <a:tint val="75000"/>
                  </a:schemeClr>
                </a:solidFill>
              </a:defRPr>
            </a:lvl6pPr>
            <a:lvl7pPr marL="3656960" indent="0" algn="ctr" rtl="0">
              <a:buNone/>
              <a:defRPr>
                <a:solidFill>
                  <a:schemeClr val="tx1">
                    <a:tint val="75000"/>
                  </a:schemeClr>
                </a:solidFill>
              </a:defRPr>
            </a:lvl7pPr>
            <a:lvl8pPr marL="4266453" indent="0" algn="ctr" rtl="0">
              <a:buNone/>
              <a:defRPr>
                <a:solidFill>
                  <a:schemeClr val="tx1">
                    <a:tint val="75000"/>
                  </a:schemeClr>
                </a:solidFill>
              </a:defRPr>
            </a:lvl8pPr>
            <a:lvl9pPr marL="4875947" indent="0" algn="ctr" rtl="0">
              <a:buNone/>
              <a:defRPr>
                <a:solidFill>
                  <a:schemeClr val="tx1">
                    <a:tint val="75000"/>
                  </a:schemeClr>
                </a:solidFill>
              </a:defRPr>
            </a:lvl9pPr>
          </a:lstStyle>
          <a:p>
            <a:pPr rtl="0"/>
            <a:r>
              <a:rPr lang="ru-RU" smtClean="0"/>
              <a:t>Образец подзаголовка</a:t>
            </a:r>
            <a:endParaRPr/>
          </a:p>
        </p:txBody>
      </p:sp>
      <p:sp>
        <p:nvSpPr>
          <p:cNvPr id="22" name="Дата 21"/>
          <p:cNvSpPr>
            <a:spLocks noGrp="1"/>
          </p:cNvSpPr>
          <p:nvPr>
            <p:ph type="dt" sz="half" idx="10"/>
          </p:nvPr>
        </p:nvSpPr>
        <p:spPr/>
        <p:txBody>
          <a:bodyPr rtlCol="0"/>
          <a:lstStyle/>
          <a:p>
            <a:fld id="{5B106E36-FD25-4E2D-B0AA-010F637433A0}" type="datetimeFigureOut">
              <a:rPr lang="ru-RU" smtClean="0"/>
              <a:pPr/>
              <a:t>17.03.2017</a:t>
            </a:fld>
            <a:endParaRPr lang="ru-RU"/>
          </a:p>
        </p:txBody>
      </p:sp>
      <p:sp>
        <p:nvSpPr>
          <p:cNvPr id="23" name="Нижний колонтитул 22"/>
          <p:cNvSpPr>
            <a:spLocks noGrp="1"/>
          </p:cNvSpPr>
          <p:nvPr>
            <p:ph type="ftr" sz="quarter" idx="11"/>
          </p:nvPr>
        </p:nvSpPr>
        <p:spPr/>
        <p:txBody>
          <a:bodyPr rtlCol="0"/>
          <a:lstStyle/>
          <a:p>
            <a:endParaRPr lang="ru-RU"/>
          </a:p>
        </p:txBody>
      </p:sp>
      <p:sp>
        <p:nvSpPr>
          <p:cNvPr id="24" name="Номер слайда 23"/>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 xmlns:p14="http://schemas.microsoft.com/office/powerpoint/2010/main" val="18474885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a:p>
        </p:txBody>
      </p:sp>
      <p:sp>
        <p:nvSpPr>
          <p:cNvPr id="3" name="Вертикальный текст 2"/>
          <p:cNvSpPr>
            <a:spLocks noGrp="1"/>
          </p:cNvSpPr>
          <p:nvPr>
            <p:ph type="body" orient="vert" idx="1"/>
          </p:nvPr>
        </p:nvSpPr>
        <p:spPr/>
        <p:txBody>
          <a:bodyPr vert="eaVert" rtlCol="0"/>
          <a:lstStyle>
            <a:lvl5pPr algn="l" rtl="0">
              <a:defRPr/>
            </a:lvl5pPr>
            <a:lvl6pPr algn="l" rtl="0">
              <a:defRPr/>
            </a:lvl6pPr>
            <a:lvl7pPr algn="l" rtl="0">
              <a:defRPr/>
            </a:lvl7pPr>
            <a:lvl8pPr algn="l" rtl="0">
              <a:defRPr baseline="0"/>
            </a:lvl8pPr>
            <a:lvl9pPr algn="l" rtl="0">
              <a:defRPr baseline="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a:p>
        </p:txBody>
      </p:sp>
      <p:sp>
        <p:nvSpPr>
          <p:cNvPr id="4" name="Дата 3"/>
          <p:cNvSpPr>
            <a:spLocks noGrp="1"/>
          </p:cNvSpPr>
          <p:nvPr>
            <p:ph type="dt" sz="half" idx="10"/>
          </p:nvPr>
        </p:nvSpPr>
        <p:spPr/>
        <p:txBody>
          <a:bodyPr rtlCol="0"/>
          <a:lstStyle/>
          <a:p>
            <a:fld id="{5B106E36-FD25-4E2D-B0AA-010F637433A0}" type="datetimeFigureOut">
              <a:rPr lang="ru-RU" smtClean="0"/>
              <a:pPr/>
              <a:t>17.03.2017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 xmlns:p14="http://schemas.microsoft.com/office/powerpoint/2010/main" val="199667516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84200"/>
            <a:ext cx="2057400" cy="5588000"/>
          </a:xfrm>
        </p:spPr>
        <p:txBody>
          <a:bodyPr vert="eaVert" rtlCol="0"/>
          <a:lstStyle/>
          <a:p>
            <a:pPr rtl="0"/>
            <a:r>
              <a:rPr lang="ru-RU" smtClean="0"/>
              <a:t>Образец заголовка</a:t>
            </a:r>
            <a:endParaRPr/>
          </a:p>
        </p:txBody>
      </p:sp>
      <p:sp>
        <p:nvSpPr>
          <p:cNvPr id="3" name="Вертикальный текст 2"/>
          <p:cNvSpPr>
            <a:spLocks noGrp="1"/>
          </p:cNvSpPr>
          <p:nvPr>
            <p:ph type="body" orient="vert" idx="1"/>
          </p:nvPr>
        </p:nvSpPr>
        <p:spPr>
          <a:xfrm>
            <a:off x="914400" y="584200"/>
            <a:ext cx="5562600" cy="5588000"/>
          </a:xfrm>
        </p:spPr>
        <p:txBody>
          <a:bodyPr vert="eaVert" rtlCol="0"/>
          <a:lstStyle>
            <a:lvl5pPr algn="l" rtl="0">
              <a:defRPr/>
            </a:lvl5pPr>
            <a:lvl6pPr algn="l" rtl="0">
              <a:defRPr/>
            </a:lvl6pPr>
            <a:lvl7pPr algn="l" rtl="0">
              <a:defRPr/>
            </a:lvl7pPr>
            <a:lvl8pPr algn="l" rtl="0">
              <a:defRPr/>
            </a:lvl8pPr>
            <a:lvl9pPr algn="l" rtl="0">
              <a:defRPr/>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a:p>
        </p:txBody>
      </p:sp>
      <p:sp>
        <p:nvSpPr>
          <p:cNvPr id="4" name="Дата 3"/>
          <p:cNvSpPr>
            <a:spLocks noGrp="1"/>
          </p:cNvSpPr>
          <p:nvPr>
            <p:ph type="dt" sz="half" idx="10"/>
          </p:nvPr>
        </p:nvSpPr>
        <p:spPr/>
        <p:txBody>
          <a:bodyPr rtlCol="0"/>
          <a:lstStyle/>
          <a:p>
            <a:fld id="{5B106E36-FD25-4E2D-B0AA-010F637433A0}" type="datetimeFigureOut">
              <a:rPr lang="ru-RU" smtClean="0"/>
              <a:pPr/>
              <a:t>17.03.2017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 xmlns:p14="http://schemas.microsoft.com/office/powerpoint/2010/main" val="5958864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a:p>
        </p:txBody>
      </p:sp>
      <p:sp>
        <p:nvSpPr>
          <p:cNvPr id="3" name="Объект 2"/>
          <p:cNvSpPr>
            <a:spLocks noGrp="1"/>
          </p:cNvSpPr>
          <p:nvPr>
            <p:ph idx="1"/>
          </p:nvPr>
        </p:nvSpPr>
        <p:spPr/>
        <p:txBody>
          <a:bodyPr rtlCol="0"/>
          <a:lstStyle>
            <a:lvl5pPr algn="l" rtl="0">
              <a:defRPr/>
            </a:lvl5pPr>
            <a:lvl6pPr algn="l" rtl="0">
              <a:defRPr/>
            </a:lvl6pPr>
            <a:lvl7pPr algn="l" rtl="0">
              <a:defRPr/>
            </a:lvl7pPr>
            <a:lvl8pPr algn="l" rtl="0">
              <a:defRPr/>
            </a:lvl8pPr>
            <a:lvl9pPr algn="l" rtl="0">
              <a:defRPr/>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a:p>
        </p:txBody>
      </p:sp>
      <p:sp>
        <p:nvSpPr>
          <p:cNvPr id="4" name="Дата 3"/>
          <p:cNvSpPr>
            <a:spLocks noGrp="1"/>
          </p:cNvSpPr>
          <p:nvPr>
            <p:ph type="dt" sz="half" idx="10"/>
          </p:nvPr>
        </p:nvSpPr>
        <p:spPr/>
        <p:txBody>
          <a:bodyPr rtlCol="0"/>
          <a:lstStyle/>
          <a:p>
            <a:fld id="{5B106E36-FD25-4E2D-B0AA-010F637433A0}" type="datetimeFigureOut">
              <a:rPr lang="ru-RU" smtClean="0"/>
              <a:pPr/>
              <a:t>17.03.2017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 xmlns:p14="http://schemas.microsoft.com/office/powerpoint/2010/main" val="140676901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grpSp>
        <p:nvGrpSpPr>
          <p:cNvPr id="7" name="диагонали"/>
          <p:cNvGrpSpPr/>
          <p:nvPr/>
        </p:nvGrpSpPr>
        <p:grpSpPr>
          <a:xfrm>
            <a:off x="5638801" y="4145282"/>
            <a:ext cx="3515503" cy="2731407"/>
            <a:chOff x="5638800" y="3108960"/>
            <a:chExt cx="3515503" cy="2048555"/>
          </a:xfrm>
        </p:grpSpPr>
        <p:cxnSp>
          <p:nvCxnSpPr>
            <p:cNvPr id="12" name="Прямая соединительная линия 11"/>
            <p:cNvCxnSpPr/>
            <p:nvPr/>
          </p:nvCxnSpPr>
          <p:spPr>
            <a:xfrm flipV="1">
              <a:off x="5638800" y="3108960"/>
              <a:ext cx="3515503" cy="2037116"/>
            </a:xfrm>
            <a:prstGeom prst="line">
              <a:avLst/>
            </a:pr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3" name="Прямая соединительная линия 12"/>
            <p:cNvCxnSpPr/>
            <p:nvPr/>
          </p:nvCxnSpPr>
          <p:spPr>
            <a:xfrm flipV="1">
              <a:off x="6004643" y="3333750"/>
              <a:ext cx="3149660" cy="1823765"/>
            </a:xfrm>
            <a:prstGeom prst="line">
              <a:avLst/>
            </a:pr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4" name="Прямая соединительная линия 13"/>
            <p:cNvCxnSpPr/>
            <p:nvPr/>
          </p:nvCxnSpPr>
          <p:spPr>
            <a:xfrm flipV="1">
              <a:off x="6388342" y="3549891"/>
              <a:ext cx="2765961" cy="1600149"/>
            </a:xfrm>
            <a:prstGeom prst="line">
              <a:avLst/>
            </a:pr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grpSp>
      <p:sp>
        <p:nvSpPr>
          <p:cNvPr id="2" name="Заголовок 1"/>
          <p:cNvSpPr>
            <a:spLocks noGrp="1"/>
          </p:cNvSpPr>
          <p:nvPr>
            <p:ph type="title"/>
          </p:nvPr>
        </p:nvSpPr>
        <p:spPr>
          <a:xfrm>
            <a:off x="1219200" y="2209802"/>
            <a:ext cx="6705600" cy="2764335"/>
          </a:xfrm>
        </p:spPr>
        <p:txBody>
          <a:bodyPr rtlCol="0" anchor="b">
            <a:normAutofit/>
          </a:bodyPr>
          <a:lstStyle>
            <a:lvl1pPr algn="l" rtl="0">
              <a:defRPr sz="5400" b="0" cap="none" baseline="0"/>
            </a:lvl1pPr>
          </a:lstStyle>
          <a:p>
            <a:pPr rtl="0"/>
            <a:r>
              <a:rPr lang="ru-RU" smtClean="0"/>
              <a:t>Образец заголовка</a:t>
            </a:r>
            <a:endParaRPr/>
          </a:p>
        </p:txBody>
      </p:sp>
      <p:sp>
        <p:nvSpPr>
          <p:cNvPr id="3" name="Текст 2"/>
          <p:cNvSpPr>
            <a:spLocks noGrp="1"/>
          </p:cNvSpPr>
          <p:nvPr>
            <p:ph type="body" idx="1"/>
          </p:nvPr>
        </p:nvSpPr>
        <p:spPr>
          <a:xfrm>
            <a:off x="1219200" y="4951267"/>
            <a:ext cx="5303520" cy="1220933"/>
          </a:xfrm>
        </p:spPr>
        <p:txBody>
          <a:bodyPr rtlCol="0" anchor="t">
            <a:normAutofit/>
          </a:bodyPr>
          <a:lstStyle>
            <a:lvl1pPr marL="0" indent="0" algn="l" rtl="0">
              <a:spcBef>
                <a:spcPts val="0"/>
              </a:spcBef>
              <a:buNone/>
              <a:defRPr sz="2800" cap="all" spc="200" baseline="0">
                <a:solidFill>
                  <a:schemeClr val="accent1"/>
                </a:solidFill>
              </a:defRPr>
            </a:lvl1pPr>
            <a:lvl2pPr marL="609493" indent="0" algn="l" rtl="0">
              <a:buNone/>
              <a:defRPr sz="2400">
                <a:solidFill>
                  <a:schemeClr val="tx1">
                    <a:tint val="75000"/>
                  </a:schemeClr>
                </a:solidFill>
              </a:defRPr>
            </a:lvl2pPr>
            <a:lvl3pPr marL="1218987" indent="0" algn="l" rtl="0">
              <a:buNone/>
              <a:defRPr sz="2100">
                <a:solidFill>
                  <a:schemeClr val="tx1">
                    <a:tint val="75000"/>
                  </a:schemeClr>
                </a:solidFill>
              </a:defRPr>
            </a:lvl3pPr>
            <a:lvl4pPr marL="1828480" indent="0" algn="l" rtl="0">
              <a:buNone/>
              <a:defRPr sz="1900">
                <a:solidFill>
                  <a:schemeClr val="tx1">
                    <a:tint val="75000"/>
                  </a:schemeClr>
                </a:solidFill>
              </a:defRPr>
            </a:lvl4pPr>
            <a:lvl5pPr marL="2437973" indent="0" algn="l" rtl="0">
              <a:buNone/>
              <a:defRPr sz="1900">
                <a:solidFill>
                  <a:schemeClr val="tx1">
                    <a:tint val="75000"/>
                  </a:schemeClr>
                </a:solidFill>
              </a:defRPr>
            </a:lvl5pPr>
            <a:lvl6pPr marL="3047467" indent="0" algn="l" rtl="0">
              <a:buNone/>
              <a:defRPr sz="1900">
                <a:solidFill>
                  <a:schemeClr val="tx1">
                    <a:tint val="75000"/>
                  </a:schemeClr>
                </a:solidFill>
              </a:defRPr>
            </a:lvl6pPr>
            <a:lvl7pPr marL="3656960" indent="0" algn="l" rtl="0">
              <a:buNone/>
              <a:defRPr sz="1900">
                <a:solidFill>
                  <a:schemeClr val="tx1">
                    <a:tint val="75000"/>
                  </a:schemeClr>
                </a:solidFill>
              </a:defRPr>
            </a:lvl7pPr>
            <a:lvl8pPr marL="4266453" indent="0" algn="l" rtl="0">
              <a:buNone/>
              <a:defRPr sz="1900">
                <a:solidFill>
                  <a:schemeClr val="tx1">
                    <a:tint val="75000"/>
                  </a:schemeClr>
                </a:solidFill>
              </a:defRPr>
            </a:lvl8pPr>
            <a:lvl9pPr marL="4875947" indent="0" algn="l" rtl="0">
              <a:buNone/>
              <a:defRPr sz="1900">
                <a:solidFill>
                  <a:schemeClr val="tx1">
                    <a:tint val="75000"/>
                  </a:schemeClr>
                </a:solidFill>
              </a:defRPr>
            </a:lvl9pPr>
          </a:lstStyle>
          <a:p>
            <a:pPr lvl="0" rtl="0"/>
            <a:r>
              <a:rPr lang="ru-RU" smtClean="0"/>
              <a:t>Образец текста</a:t>
            </a:r>
          </a:p>
        </p:txBody>
      </p:sp>
      <p:sp>
        <p:nvSpPr>
          <p:cNvPr id="4" name="Дата 3"/>
          <p:cNvSpPr>
            <a:spLocks noGrp="1"/>
          </p:cNvSpPr>
          <p:nvPr>
            <p:ph type="dt" sz="half" idx="10"/>
          </p:nvPr>
        </p:nvSpPr>
        <p:spPr/>
        <p:txBody>
          <a:bodyPr rtlCol="0"/>
          <a:lstStyle/>
          <a:p>
            <a:fld id="{5B106E36-FD25-4E2D-B0AA-010F637433A0}" type="datetimeFigureOut">
              <a:rPr lang="ru-RU" smtClean="0"/>
              <a:pPr/>
              <a:t>17.03.2017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 xmlns:p14="http://schemas.microsoft.com/office/powerpoint/2010/main" val="361633061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типа объектов">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a:p>
        </p:txBody>
      </p:sp>
      <p:sp>
        <p:nvSpPr>
          <p:cNvPr id="3" name="Объект 2"/>
          <p:cNvSpPr>
            <a:spLocks noGrp="1"/>
          </p:cNvSpPr>
          <p:nvPr>
            <p:ph sz="half" idx="1"/>
          </p:nvPr>
        </p:nvSpPr>
        <p:spPr>
          <a:xfrm>
            <a:off x="914401" y="1706880"/>
            <a:ext cx="3810000" cy="4465320"/>
          </a:xfrm>
        </p:spPr>
        <p:txBody>
          <a:bodyPr rtlCol="0">
            <a:norm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a:lvl7pPr>
            <a:lvl8pPr algn="l" rtl="0">
              <a:defRPr sz="2000" baseline="0"/>
            </a:lvl8pPr>
            <a:lvl9pPr algn="l" rtl="0">
              <a:defRPr sz="2000" baseline="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a:p>
        </p:txBody>
      </p:sp>
      <p:sp>
        <p:nvSpPr>
          <p:cNvPr id="4" name="Объект 3"/>
          <p:cNvSpPr>
            <a:spLocks noGrp="1"/>
          </p:cNvSpPr>
          <p:nvPr>
            <p:ph sz="half" idx="2"/>
          </p:nvPr>
        </p:nvSpPr>
        <p:spPr>
          <a:xfrm>
            <a:off x="4876801" y="1706880"/>
            <a:ext cx="3810000" cy="4465320"/>
          </a:xfrm>
        </p:spPr>
        <p:txBody>
          <a:bodyPr rtlCol="0">
            <a:norm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a:lvl7pPr>
            <a:lvl8pPr algn="l" rtl="0">
              <a:defRPr sz="2000"/>
            </a:lvl8pPr>
            <a:lvl9pPr algn="l" rtl="0">
              <a:defRPr sz="20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a:p>
        </p:txBody>
      </p:sp>
      <p:sp>
        <p:nvSpPr>
          <p:cNvPr id="5" name="Дата 4"/>
          <p:cNvSpPr>
            <a:spLocks noGrp="1"/>
          </p:cNvSpPr>
          <p:nvPr>
            <p:ph type="dt" sz="half" idx="10"/>
          </p:nvPr>
        </p:nvSpPr>
        <p:spPr/>
        <p:txBody>
          <a:bodyPr rtlCol="0"/>
          <a:lstStyle/>
          <a:p>
            <a:fld id="{5B106E36-FD25-4E2D-B0AA-010F637433A0}" type="datetimeFigureOut">
              <a:rPr lang="ru-RU" smtClean="0"/>
              <a:pPr/>
              <a:t>17.03.2017</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 xmlns:p14="http://schemas.microsoft.com/office/powerpoint/2010/main" val="35576477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algn="l" rtl="0">
              <a:defRPr/>
            </a:lvl1pPr>
          </a:lstStyle>
          <a:p>
            <a:pPr rtl="0"/>
            <a:r>
              <a:rPr lang="ru-RU" smtClean="0"/>
              <a:t>Образец заголовка</a:t>
            </a:r>
            <a:endParaRPr/>
          </a:p>
        </p:txBody>
      </p:sp>
      <p:sp>
        <p:nvSpPr>
          <p:cNvPr id="3" name="Текст 2"/>
          <p:cNvSpPr>
            <a:spLocks noGrp="1"/>
          </p:cNvSpPr>
          <p:nvPr>
            <p:ph type="body" idx="1"/>
          </p:nvPr>
        </p:nvSpPr>
        <p:spPr>
          <a:xfrm>
            <a:off x="914400" y="1701800"/>
            <a:ext cx="3813048" cy="914400"/>
          </a:xfrm>
        </p:spPr>
        <p:txBody>
          <a:bodyPr rtlCol="0" anchor="b">
            <a:normAutofit/>
          </a:bodyPr>
          <a:lstStyle>
            <a:lvl1pPr marL="0" indent="0" algn="l" rtl="0">
              <a:spcBef>
                <a:spcPts val="0"/>
              </a:spcBef>
              <a:buNone/>
              <a:defRPr sz="2800" b="0" cap="all" spc="200" baseline="0">
                <a:solidFill>
                  <a:schemeClr val="accent1"/>
                </a:solidFill>
              </a:defRPr>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ru-RU" smtClean="0"/>
              <a:t>Образец текста</a:t>
            </a:r>
          </a:p>
        </p:txBody>
      </p:sp>
      <p:sp>
        <p:nvSpPr>
          <p:cNvPr id="4" name="Объект 3"/>
          <p:cNvSpPr>
            <a:spLocks noGrp="1"/>
          </p:cNvSpPr>
          <p:nvPr>
            <p:ph sz="half" idx="2"/>
          </p:nvPr>
        </p:nvSpPr>
        <p:spPr>
          <a:xfrm>
            <a:off x="914401" y="2717800"/>
            <a:ext cx="3810000" cy="3454400"/>
          </a:xfrm>
        </p:spPr>
        <p:txBody>
          <a:bodyPr rtlCol="0">
            <a:no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baseline="0"/>
            </a:lvl7pPr>
            <a:lvl8pPr algn="l" rtl="0">
              <a:defRPr sz="2000" baseline="0"/>
            </a:lvl8pPr>
            <a:lvl9pPr algn="l" rtl="0">
              <a:defRPr sz="2000" baseline="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a:p>
        </p:txBody>
      </p:sp>
      <p:sp>
        <p:nvSpPr>
          <p:cNvPr id="5" name="Замещающий текст 4"/>
          <p:cNvSpPr>
            <a:spLocks noGrp="1"/>
          </p:cNvSpPr>
          <p:nvPr>
            <p:ph type="body" sz="quarter" idx="3"/>
          </p:nvPr>
        </p:nvSpPr>
        <p:spPr>
          <a:xfrm>
            <a:off x="4873752" y="1701800"/>
            <a:ext cx="3813048" cy="914400"/>
          </a:xfrm>
        </p:spPr>
        <p:txBody>
          <a:bodyPr rtlCol="0" anchor="b">
            <a:normAutofit/>
          </a:bodyPr>
          <a:lstStyle>
            <a:lvl1pPr marL="0" indent="0" algn="l" rtl="0">
              <a:spcBef>
                <a:spcPts val="0"/>
              </a:spcBef>
              <a:buNone/>
              <a:defRPr sz="2800" b="0" cap="all" spc="200" baseline="0">
                <a:solidFill>
                  <a:schemeClr val="accent1"/>
                </a:solidFill>
              </a:defRPr>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ru-RU" smtClean="0"/>
              <a:t>Образец текста</a:t>
            </a:r>
          </a:p>
        </p:txBody>
      </p:sp>
      <p:sp>
        <p:nvSpPr>
          <p:cNvPr id="6" name="Объект 5"/>
          <p:cNvSpPr>
            <a:spLocks noGrp="1"/>
          </p:cNvSpPr>
          <p:nvPr>
            <p:ph sz="quarter" idx="4"/>
          </p:nvPr>
        </p:nvSpPr>
        <p:spPr>
          <a:xfrm>
            <a:off x="4876801" y="2717800"/>
            <a:ext cx="3810000" cy="3454400"/>
          </a:xfrm>
        </p:spPr>
        <p:txBody>
          <a:bodyPr rtlCol="0">
            <a:no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baseline="0"/>
            </a:lvl6pPr>
            <a:lvl7pPr algn="l" rtl="0">
              <a:defRPr sz="2000" baseline="0"/>
            </a:lvl7pPr>
            <a:lvl8pPr algn="l" rtl="0">
              <a:defRPr sz="2000" baseline="0"/>
            </a:lvl8pPr>
            <a:lvl9pPr algn="l" rtl="0">
              <a:defRPr sz="2000" baseline="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a:p>
        </p:txBody>
      </p:sp>
      <p:sp>
        <p:nvSpPr>
          <p:cNvPr id="7" name="Дата 6"/>
          <p:cNvSpPr>
            <a:spLocks noGrp="1"/>
          </p:cNvSpPr>
          <p:nvPr>
            <p:ph type="dt" sz="half" idx="10"/>
          </p:nvPr>
        </p:nvSpPr>
        <p:spPr/>
        <p:txBody>
          <a:bodyPr rtlCol="0"/>
          <a:lstStyle/>
          <a:p>
            <a:fld id="{5B106E36-FD25-4E2D-B0AA-010F637433A0}" type="datetimeFigureOut">
              <a:rPr lang="ru-RU" smtClean="0"/>
              <a:pPr/>
              <a:t>17.03.2017</a:t>
            </a:fld>
            <a:endParaRPr lang="ru-RU"/>
          </a:p>
        </p:txBody>
      </p:sp>
      <p:sp>
        <p:nvSpPr>
          <p:cNvPr id="8" name="Нижний колонтитул 7"/>
          <p:cNvSpPr>
            <a:spLocks noGrp="1"/>
          </p:cNvSpPr>
          <p:nvPr>
            <p:ph type="ftr" sz="quarter" idx="11"/>
          </p:nvPr>
        </p:nvSpPr>
        <p:spPr/>
        <p:txBody>
          <a:bodyPr rtlCol="0"/>
          <a:lstStyle/>
          <a:p>
            <a:endParaRPr lang="ru-RU"/>
          </a:p>
        </p:txBody>
      </p:sp>
      <p:sp>
        <p:nvSpPr>
          <p:cNvPr id="9" name="Номер слайда 8"/>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 xmlns:p14="http://schemas.microsoft.com/office/powerpoint/2010/main" val="59538191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назва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a:p>
        </p:txBody>
      </p:sp>
      <p:sp>
        <p:nvSpPr>
          <p:cNvPr id="3" name="Дата 2"/>
          <p:cNvSpPr>
            <a:spLocks noGrp="1"/>
          </p:cNvSpPr>
          <p:nvPr>
            <p:ph type="dt" sz="half" idx="10"/>
          </p:nvPr>
        </p:nvSpPr>
        <p:spPr/>
        <p:txBody>
          <a:bodyPr rtlCol="0"/>
          <a:lstStyle/>
          <a:p>
            <a:fld id="{5B106E36-FD25-4E2D-B0AA-010F637433A0}" type="datetimeFigureOut">
              <a:rPr lang="ru-RU" smtClean="0"/>
              <a:pPr/>
              <a:t>17.03.2017</a:t>
            </a:fld>
            <a:endParaRPr lang="ru-RU"/>
          </a:p>
        </p:txBody>
      </p:sp>
      <p:sp>
        <p:nvSpPr>
          <p:cNvPr id="4" name="Нижний колонтитул 3"/>
          <p:cNvSpPr>
            <a:spLocks noGrp="1"/>
          </p:cNvSpPr>
          <p:nvPr>
            <p:ph type="ftr" sz="quarter" idx="11"/>
          </p:nvPr>
        </p:nvSpPr>
        <p:spPr/>
        <p:txBody>
          <a:bodyPr rtlCol="0"/>
          <a:lstStyle/>
          <a:p>
            <a:endParaRPr lang="ru-RU"/>
          </a:p>
        </p:txBody>
      </p:sp>
      <p:sp>
        <p:nvSpPr>
          <p:cNvPr id="5" name="Номер слайда 4"/>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 xmlns:p14="http://schemas.microsoft.com/office/powerpoint/2010/main" val="151522919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fld id="{5B106E36-FD25-4E2D-B0AA-010F637433A0}" type="datetimeFigureOut">
              <a:rPr lang="ru-RU" smtClean="0"/>
              <a:pPr/>
              <a:t>17.03.2017</a:t>
            </a:fld>
            <a:endParaRPr lang="ru-RU"/>
          </a:p>
        </p:txBody>
      </p:sp>
      <p:sp>
        <p:nvSpPr>
          <p:cNvPr id="3" name="Нижний колонтитул 2"/>
          <p:cNvSpPr>
            <a:spLocks noGrp="1"/>
          </p:cNvSpPr>
          <p:nvPr>
            <p:ph type="ftr" sz="quarter" idx="11"/>
          </p:nvPr>
        </p:nvSpPr>
        <p:spPr/>
        <p:txBody>
          <a:bodyPr rtlCol="0"/>
          <a:lstStyle/>
          <a:p>
            <a:endParaRPr lang="ru-RU"/>
          </a:p>
        </p:txBody>
      </p:sp>
      <p:sp>
        <p:nvSpPr>
          <p:cNvPr id="4" name="Номер слайда 3"/>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 xmlns:p14="http://schemas.microsoft.com/office/powerpoint/2010/main" val="217247850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701800"/>
            <a:ext cx="3048000" cy="2438400"/>
          </a:xfrm>
        </p:spPr>
        <p:txBody>
          <a:bodyPr rtlCol="0" anchor="b">
            <a:normAutofit/>
          </a:bodyPr>
          <a:lstStyle>
            <a:lvl1pPr algn="l" rtl="0">
              <a:defRPr sz="2800" b="0" cap="all" spc="200" baseline="0">
                <a:solidFill>
                  <a:schemeClr val="accent1"/>
                </a:solidFill>
              </a:defRPr>
            </a:lvl1pPr>
          </a:lstStyle>
          <a:p>
            <a:pPr rtl="0"/>
            <a:r>
              <a:rPr lang="ru-RU" smtClean="0"/>
              <a:t>Образец заголовка</a:t>
            </a:r>
            <a:endParaRPr/>
          </a:p>
        </p:txBody>
      </p:sp>
      <p:sp>
        <p:nvSpPr>
          <p:cNvPr id="4" name="Замещающий текст 3"/>
          <p:cNvSpPr>
            <a:spLocks noGrp="1"/>
          </p:cNvSpPr>
          <p:nvPr>
            <p:ph type="body" sz="half" idx="2"/>
          </p:nvPr>
        </p:nvSpPr>
        <p:spPr>
          <a:xfrm>
            <a:off x="914400" y="4241800"/>
            <a:ext cx="3048000" cy="1930400"/>
          </a:xfrm>
        </p:spPr>
        <p:txBody>
          <a:bodyPr rtlCol="0">
            <a:normAutofit/>
          </a:bodyPr>
          <a:lstStyle>
            <a:lvl1pPr marL="0" indent="0" algn="l" rtl="0">
              <a:buNone/>
              <a:defRPr sz="20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ru-RU" smtClean="0"/>
              <a:t>Образец текста</a:t>
            </a:r>
          </a:p>
        </p:txBody>
      </p:sp>
      <p:sp>
        <p:nvSpPr>
          <p:cNvPr id="3" name="Объект 2"/>
          <p:cNvSpPr>
            <a:spLocks noGrp="1"/>
          </p:cNvSpPr>
          <p:nvPr>
            <p:ph idx="1"/>
          </p:nvPr>
        </p:nvSpPr>
        <p:spPr>
          <a:xfrm>
            <a:off x="4114800" y="584200"/>
            <a:ext cx="4572000" cy="5588000"/>
          </a:xfrm>
        </p:spPr>
        <p:txBody>
          <a:bodyPr rtlCol="0">
            <a:norm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a:lvl7pPr>
            <a:lvl8pPr algn="l" rtl="0">
              <a:defRPr sz="2000" baseline="0"/>
            </a:lvl8pPr>
            <a:lvl9pPr algn="l" rtl="0">
              <a:defRPr sz="2000" baseline="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a:p>
        </p:txBody>
      </p:sp>
      <p:sp>
        <p:nvSpPr>
          <p:cNvPr id="5" name="Дата 4"/>
          <p:cNvSpPr>
            <a:spLocks noGrp="1"/>
          </p:cNvSpPr>
          <p:nvPr>
            <p:ph type="dt" sz="half" idx="10"/>
          </p:nvPr>
        </p:nvSpPr>
        <p:spPr/>
        <p:txBody>
          <a:bodyPr rtlCol="0"/>
          <a:lstStyle/>
          <a:p>
            <a:fld id="{5B106E36-FD25-4E2D-B0AA-010F637433A0}" type="datetimeFigureOut">
              <a:rPr lang="ru-RU" smtClean="0"/>
              <a:pPr/>
              <a:t>17.03.2017</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 xmlns:p14="http://schemas.microsoft.com/office/powerpoint/2010/main" val="161813935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701800"/>
            <a:ext cx="3048000" cy="2438400"/>
          </a:xfrm>
        </p:spPr>
        <p:txBody>
          <a:bodyPr rtlCol="0" anchor="b">
            <a:normAutofit/>
          </a:bodyPr>
          <a:lstStyle>
            <a:lvl1pPr algn="l" rtl="0">
              <a:defRPr sz="2800" b="0" cap="all" spc="200" baseline="0">
                <a:solidFill>
                  <a:schemeClr val="accent1"/>
                </a:solidFill>
              </a:defRPr>
            </a:lvl1pPr>
          </a:lstStyle>
          <a:p>
            <a:pPr rtl="0"/>
            <a:r>
              <a:rPr lang="ru-RU" smtClean="0"/>
              <a:t>Образец заголовка</a:t>
            </a:r>
            <a:endParaRPr/>
          </a:p>
        </p:txBody>
      </p:sp>
      <p:sp>
        <p:nvSpPr>
          <p:cNvPr id="4" name="Замещающий текст 3"/>
          <p:cNvSpPr>
            <a:spLocks noGrp="1"/>
          </p:cNvSpPr>
          <p:nvPr>
            <p:ph type="body" sz="half" idx="2"/>
          </p:nvPr>
        </p:nvSpPr>
        <p:spPr>
          <a:xfrm>
            <a:off x="914400" y="4241800"/>
            <a:ext cx="3048000" cy="1930400"/>
          </a:xfrm>
        </p:spPr>
        <p:txBody>
          <a:bodyPr rtlCol="0">
            <a:normAutofit/>
          </a:bodyPr>
          <a:lstStyle>
            <a:lvl1pPr marL="0" indent="0" algn="l" rtl="0">
              <a:buNone/>
              <a:defRPr sz="20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ru-RU" smtClean="0"/>
              <a:t>Образец текста</a:t>
            </a:r>
          </a:p>
        </p:txBody>
      </p:sp>
      <p:sp>
        <p:nvSpPr>
          <p:cNvPr id="3" name="Рисунок 2"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idx="1"/>
          </p:nvPr>
        </p:nvSpPr>
        <p:spPr>
          <a:xfrm>
            <a:off x="4114800" y="584200"/>
            <a:ext cx="4572000" cy="5588000"/>
          </a:xfrm>
          <a:ln w="12700">
            <a:solidFill>
              <a:schemeClr val="bg1">
                <a:lumMod val="75000"/>
                <a:lumOff val="25000"/>
              </a:schemeClr>
            </a:solidFill>
            <a:miter lim="800000"/>
          </a:ln>
        </p:spPr>
        <p:txBody>
          <a:bodyPr rtlCol="0">
            <a:normAutofit/>
          </a:bodyPr>
          <a:lstStyle>
            <a:lvl1pPr marL="0" indent="0" algn="l" rtl="0">
              <a:buNone/>
              <a:defRPr sz="2800"/>
            </a:lvl1pPr>
            <a:lvl2pPr marL="609493" indent="0" algn="l" rtl="0">
              <a:buNone/>
              <a:defRPr sz="3700"/>
            </a:lvl2pPr>
            <a:lvl3pPr marL="1218987" indent="0" algn="l" rtl="0">
              <a:buNone/>
              <a:defRPr sz="3200"/>
            </a:lvl3pPr>
            <a:lvl4pPr marL="1828480" indent="0" algn="l" rtl="0">
              <a:buNone/>
              <a:defRPr sz="2700"/>
            </a:lvl4pPr>
            <a:lvl5pPr marL="2437973" indent="0" algn="l" rtl="0">
              <a:buNone/>
              <a:defRPr sz="2700"/>
            </a:lvl5pPr>
            <a:lvl6pPr marL="3047467" indent="0" algn="l" rtl="0">
              <a:buNone/>
              <a:defRPr sz="2700"/>
            </a:lvl6pPr>
            <a:lvl7pPr marL="3656960" indent="0" algn="l" rtl="0">
              <a:buNone/>
              <a:defRPr sz="2700"/>
            </a:lvl7pPr>
            <a:lvl8pPr marL="4266453" indent="0" algn="l" rtl="0">
              <a:buNone/>
              <a:defRPr sz="2700"/>
            </a:lvl8pPr>
            <a:lvl9pPr marL="4875947" indent="0" algn="l" rtl="0">
              <a:buNone/>
              <a:defRPr sz="2700"/>
            </a:lvl9pPr>
          </a:lstStyle>
          <a:p>
            <a:pPr rtl="0"/>
            <a:r>
              <a:rPr lang="ru-RU" smtClean="0"/>
              <a:t>Вставка рисунка</a:t>
            </a:r>
            <a:endParaRPr/>
          </a:p>
        </p:txBody>
      </p:sp>
      <p:sp>
        <p:nvSpPr>
          <p:cNvPr id="5" name="Дата 4"/>
          <p:cNvSpPr>
            <a:spLocks noGrp="1"/>
          </p:cNvSpPr>
          <p:nvPr>
            <p:ph type="dt" sz="half" idx="10"/>
          </p:nvPr>
        </p:nvSpPr>
        <p:spPr/>
        <p:txBody>
          <a:bodyPr rtlCol="0"/>
          <a:lstStyle/>
          <a:p>
            <a:fld id="{5B106E36-FD25-4E2D-B0AA-010F637433A0}" type="datetimeFigureOut">
              <a:rPr lang="ru-RU" smtClean="0"/>
              <a:pPr/>
              <a:t>17.03.2017</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 xmlns:p14="http://schemas.microsoft.com/office/powerpoint/2010/main" val="42234316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100000"/>
                <a:shade val="0"/>
                <a:satMod val="100000"/>
              </a:schemeClr>
            </a:gs>
            <a:gs pos="85000">
              <a:schemeClr val="bg2">
                <a:tint val="100000"/>
                <a:shade val="30000"/>
                <a:satMod val="100000"/>
              </a:schemeClr>
            </a:gs>
            <a:gs pos="100000">
              <a:schemeClr val="bg2">
                <a:shade val="60000"/>
                <a:satMod val="100000"/>
              </a:schemeClr>
            </a:gs>
          </a:gsLst>
          <a:lin ang="3600000" scaled="0"/>
          <a:tileRect/>
        </a:gradFill>
        <a:effectLst/>
      </p:bgPr>
    </p:bg>
    <p:spTree>
      <p:nvGrpSpPr>
        <p:cNvPr id="1" name=""/>
        <p:cNvGrpSpPr/>
        <p:nvPr/>
      </p:nvGrpSpPr>
      <p:grpSpPr>
        <a:xfrm>
          <a:off x="0" y="0"/>
          <a:ext cx="0" cy="0"/>
          <a:chOff x="0" y="0"/>
          <a:chExt cx="0" cy="0"/>
        </a:xfrm>
      </p:grpSpPr>
      <p:grpSp>
        <p:nvGrpSpPr>
          <p:cNvPr id="7" name="линии слева"/>
          <p:cNvGrpSpPr/>
          <p:nvPr/>
        </p:nvGrpSpPr>
        <p:grpSpPr>
          <a:xfrm>
            <a:off x="-11905" y="-3174"/>
            <a:ext cx="615155" cy="5229225"/>
            <a:chOff x="-11906" y="-2381"/>
            <a:chExt cx="615155" cy="3921919"/>
          </a:xfrm>
        </p:grpSpPr>
        <p:sp>
          <p:nvSpPr>
            <p:cNvPr id="10" name="Полилиния 9"/>
            <p:cNvSpPr/>
            <p:nvPr/>
          </p:nvSpPr>
          <p:spPr>
            <a:xfrm>
              <a:off x="-9526" y="0"/>
              <a:ext cx="612775" cy="3919538"/>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Lst>
              <a:ahLst/>
              <a:cxnLst>
                <a:cxn ang="0">
                  <a:pos x="connsiteX0" y="connsiteY0"/>
                </a:cxn>
                <a:cxn ang="0">
                  <a:pos x="connsiteX1" y="connsiteY1"/>
                </a:cxn>
                <a:cxn ang="0">
                  <a:pos x="connsiteX2" y="connsiteY2"/>
                </a:cxn>
              </a:cxnLst>
              <a:rect l="l" t="t" r="r" b="b"/>
              <a:pathLst>
                <a:path w="612775" h="3919538">
                  <a:moveTo>
                    <a:pt x="0" y="3919538"/>
                  </a:moveTo>
                  <a:lnTo>
                    <a:pt x="612775" y="2984500"/>
                  </a:lnTo>
                  <a:lnTo>
                    <a:pt x="612775" y="0"/>
                  </a:lnTo>
                </a:path>
              </a:pathLst>
            </a:cu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sp>
          <p:nvSpPr>
            <p:cNvPr id="11" name="Полилиния 10"/>
            <p:cNvSpPr/>
            <p:nvPr/>
          </p:nvSpPr>
          <p:spPr>
            <a:xfrm>
              <a:off x="-11906" y="0"/>
              <a:ext cx="410751" cy="3421856"/>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202024 w 612775"/>
                <a:gd name="connsiteY1" fmla="*/ 3607676 h 3919538"/>
                <a:gd name="connsiteX2" fmla="*/ 612775 w 612775"/>
                <a:gd name="connsiteY2" fmla="*/ 2984500 h 3919538"/>
                <a:gd name="connsiteX3" fmla="*/ 612775 w 612775"/>
                <a:gd name="connsiteY3" fmla="*/ 0 h 3919538"/>
                <a:gd name="connsiteX0" fmla="*/ 0 w 410751"/>
                <a:gd name="connsiteY0" fmla="*/ 3607676 h 3607676"/>
                <a:gd name="connsiteX1" fmla="*/ 410751 w 410751"/>
                <a:gd name="connsiteY1" fmla="*/ 2984500 h 3607676"/>
                <a:gd name="connsiteX2" fmla="*/ 410751 w 410751"/>
                <a:gd name="connsiteY2" fmla="*/ 0 h 3607676"/>
                <a:gd name="connsiteX0" fmla="*/ 0 w 410751"/>
                <a:gd name="connsiteY0" fmla="*/ 3607676 h 3607676"/>
                <a:gd name="connsiteX1" fmla="*/ 410751 w 410751"/>
                <a:gd name="connsiteY1" fmla="*/ 2984500 h 3607676"/>
                <a:gd name="connsiteX2" fmla="*/ 409575 w 410751"/>
                <a:gd name="connsiteY2" fmla="*/ 185820 h 3607676"/>
                <a:gd name="connsiteX3" fmla="*/ 410751 w 410751"/>
                <a:gd name="connsiteY3" fmla="*/ 0 h 3607676"/>
                <a:gd name="connsiteX0" fmla="*/ 0 w 410751"/>
                <a:gd name="connsiteY0" fmla="*/ 3421856 h 3421856"/>
                <a:gd name="connsiteX1" fmla="*/ 410751 w 410751"/>
                <a:gd name="connsiteY1" fmla="*/ 2798680 h 3421856"/>
                <a:gd name="connsiteX2" fmla="*/ 409575 w 410751"/>
                <a:gd name="connsiteY2" fmla="*/ 0 h 3421856"/>
              </a:gdLst>
              <a:ahLst/>
              <a:cxnLst>
                <a:cxn ang="0">
                  <a:pos x="connsiteX0" y="connsiteY0"/>
                </a:cxn>
                <a:cxn ang="0">
                  <a:pos x="connsiteX1" y="connsiteY1"/>
                </a:cxn>
                <a:cxn ang="0">
                  <a:pos x="connsiteX2" y="connsiteY2"/>
                </a:cxn>
              </a:cxnLst>
              <a:rect l="l" t="t" r="r" b="b"/>
              <a:pathLst>
                <a:path w="410751" h="3421856">
                  <a:moveTo>
                    <a:pt x="0" y="3421856"/>
                  </a:moveTo>
                  <a:lnTo>
                    <a:pt x="410751" y="2798680"/>
                  </a:lnTo>
                  <a:lnTo>
                    <a:pt x="409575" y="0"/>
                  </a:lnTo>
                </a:path>
              </a:pathLst>
            </a:cu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sp>
          <p:nvSpPr>
            <p:cNvPr id="14" name="Полилиния 13"/>
            <p:cNvSpPr/>
            <p:nvPr/>
          </p:nvSpPr>
          <p:spPr>
            <a:xfrm>
              <a:off x="-7144" y="-2381"/>
              <a:ext cx="238919" cy="297656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373856 w 612775"/>
                <a:gd name="connsiteY1" fmla="*/ 3344891 h 3919538"/>
                <a:gd name="connsiteX2" fmla="*/ 612775 w 612775"/>
                <a:gd name="connsiteY2" fmla="*/ 2984500 h 3919538"/>
                <a:gd name="connsiteX3" fmla="*/ 612775 w 612775"/>
                <a:gd name="connsiteY3" fmla="*/ 0 h 3919538"/>
                <a:gd name="connsiteX0" fmla="*/ 0 w 238919"/>
                <a:gd name="connsiteY0" fmla="*/ 3344891 h 3344891"/>
                <a:gd name="connsiteX1" fmla="*/ 238919 w 238919"/>
                <a:gd name="connsiteY1" fmla="*/ 2984500 h 3344891"/>
                <a:gd name="connsiteX2" fmla="*/ 238919 w 238919"/>
                <a:gd name="connsiteY2" fmla="*/ 0 h 3344891"/>
                <a:gd name="connsiteX0" fmla="*/ 0 w 238919"/>
                <a:gd name="connsiteY0" fmla="*/ 3344891 h 3344891"/>
                <a:gd name="connsiteX1" fmla="*/ 238919 w 238919"/>
                <a:gd name="connsiteY1" fmla="*/ 2984500 h 3344891"/>
                <a:gd name="connsiteX2" fmla="*/ 238125 w 238919"/>
                <a:gd name="connsiteY2" fmla="*/ 368330 h 3344891"/>
                <a:gd name="connsiteX3" fmla="*/ 238919 w 238919"/>
                <a:gd name="connsiteY3" fmla="*/ 0 h 3344891"/>
                <a:gd name="connsiteX0" fmla="*/ 0 w 238919"/>
                <a:gd name="connsiteY0" fmla="*/ 2976561 h 2976561"/>
                <a:gd name="connsiteX1" fmla="*/ 238919 w 238919"/>
                <a:gd name="connsiteY1" fmla="*/ 2616170 h 2976561"/>
                <a:gd name="connsiteX2" fmla="*/ 238125 w 238919"/>
                <a:gd name="connsiteY2" fmla="*/ 0 h 2976561"/>
              </a:gdLst>
              <a:ahLst/>
              <a:cxnLst>
                <a:cxn ang="0">
                  <a:pos x="connsiteX0" y="connsiteY0"/>
                </a:cxn>
                <a:cxn ang="0">
                  <a:pos x="connsiteX1" y="connsiteY1"/>
                </a:cxn>
                <a:cxn ang="0">
                  <a:pos x="connsiteX2" y="connsiteY2"/>
                </a:cxn>
              </a:cxnLst>
              <a:rect l="l" t="t" r="r" b="b"/>
              <a:pathLst>
                <a:path w="238919" h="2976561">
                  <a:moveTo>
                    <a:pt x="0" y="2976561"/>
                  </a:moveTo>
                  <a:lnTo>
                    <a:pt x="238919" y="2616170"/>
                  </a:lnTo>
                  <a:cubicBezTo>
                    <a:pt x="238654" y="1744113"/>
                    <a:pt x="238390" y="872057"/>
                    <a:pt x="238125" y="0"/>
                  </a:cubicBezTo>
                </a:path>
              </a:pathLst>
            </a:cu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grpSp>
      <p:sp>
        <p:nvSpPr>
          <p:cNvPr id="2" name="Заголовок 1"/>
          <p:cNvSpPr>
            <a:spLocks noGrp="1"/>
          </p:cNvSpPr>
          <p:nvPr>
            <p:ph type="title"/>
          </p:nvPr>
        </p:nvSpPr>
        <p:spPr>
          <a:xfrm>
            <a:off x="914401" y="274637"/>
            <a:ext cx="7772400" cy="1223963"/>
          </a:xfrm>
          <a:prstGeom prst="rect">
            <a:avLst/>
          </a:prstGeom>
        </p:spPr>
        <p:txBody>
          <a:bodyPr vert="horz" lIns="121899" tIns="60949" rIns="121899" bIns="60949" rtlCol="0" anchor="b">
            <a:normAutofit/>
          </a:bodyPr>
          <a:lstStyle/>
          <a:p>
            <a:pPr rtl="0"/>
            <a:r>
              <a:rPr lang="ru"/>
              <a:t>Стиль образца заголовка</a:t>
            </a:r>
            <a:endParaRPr/>
          </a:p>
        </p:txBody>
      </p:sp>
      <p:sp>
        <p:nvSpPr>
          <p:cNvPr id="3" name="Замещающий текст 2"/>
          <p:cNvSpPr>
            <a:spLocks noGrp="1"/>
          </p:cNvSpPr>
          <p:nvPr>
            <p:ph type="body" idx="1"/>
          </p:nvPr>
        </p:nvSpPr>
        <p:spPr>
          <a:xfrm>
            <a:off x="914401" y="1701797"/>
            <a:ext cx="7772400" cy="4462272"/>
          </a:xfrm>
          <a:prstGeom prst="rect">
            <a:avLst/>
          </a:prstGeom>
        </p:spPr>
        <p:txBody>
          <a:bodyPr vert="horz" lIns="121899" tIns="60949" rIns="121899" bIns="60949" rtlCol="0">
            <a:normAutofit/>
          </a:bodyPr>
          <a:lstStyle/>
          <a:p>
            <a:pPr lvl="0" rtl="0"/>
            <a:r>
              <a:rPr lang="ru"/>
              <a:t>Образец текста</a:t>
            </a:r>
          </a:p>
          <a:p>
            <a:pPr lvl="1" rtl="0"/>
            <a:r>
              <a:rPr lang="ru"/>
              <a:t>Второй уровень</a:t>
            </a:r>
          </a:p>
          <a:p>
            <a:pPr lvl="2" rtl="0"/>
            <a:r>
              <a:rPr lang="ru"/>
              <a:t>Третий уровень</a:t>
            </a:r>
          </a:p>
          <a:p>
            <a:pPr lvl="3" rtl="0"/>
            <a:r>
              <a:rPr lang="ru"/>
              <a:t>Четвертый уровень</a:t>
            </a:r>
          </a:p>
          <a:p>
            <a:pPr lvl="4" rtl="0"/>
            <a:r>
              <a:rPr lang="ru"/>
              <a:t>Пятый уровень</a:t>
            </a:r>
            <a:endParaRPr/>
          </a:p>
        </p:txBody>
      </p:sp>
      <p:sp>
        <p:nvSpPr>
          <p:cNvPr id="4" name="Дата 3"/>
          <p:cNvSpPr>
            <a:spLocks noGrp="1"/>
          </p:cNvSpPr>
          <p:nvPr>
            <p:ph type="dt" sz="half" idx="2"/>
          </p:nvPr>
        </p:nvSpPr>
        <p:spPr>
          <a:xfrm>
            <a:off x="914400" y="6356353"/>
            <a:ext cx="1676400" cy="365125"/>
          </a:xfrm>
          <a:prstGeom prst="rect">
            <a:avLst/>
          </a:prstGeom>
        </p:spPr>
        <p:txBody>
          <a:bodyPr vert="horz" lIns="121899" tIns="60949" rIns="121899" bIns="60949" rtlCol="0" anchor="ctr"/>
          <a:lstStyle>
            <a:lvl1pPr algn="l" rtl="0">
              <a:defRPr sz="1200">
                <a:solidFill>
                  <a:schemeClr val="tx1">
                    <a:tint val="75000"/>
                  </a:schemeClr>
                </a:solidFill>
              </a:defRPr>
            </a:lvl1pPr>
          </a:lstStyle>
          <a:p>
            <a:fld id="{5B106E36-FD25-4E2D-B0AA-010F637433A0}" type="datetimeFigureOut">
              <a:rPr lang="ru-RU" smtClean="0"/>
              <a:pPr/>
              <a:t>17.03.2017</a:t>
            </a:fld>
            <a:endParaRPr lang="ru-RU"/>
          </a:p>
        </p:txBody>
      </p:sp>
      <p:sp>
        <p:nvSpPr>
          <p:cNvPr id="5" name="Нижний колонтитул 4"/>
          <p:cNvSpPr>
            <a:spLocks noGrp="1"/>
          </p:cNvSpPr>
          <p:nvPr>
            <p:ph type="ftr" sz="quarter" idx="3"/>
          </p:nvPr>
        </p:nvSpPr>
        <p:spPr>
          <a:xfrm>
            <a:off x="2590800" y="6356353"/>
            <a:ext cx="3962400" cy="365125"/>
          </a:xfrm>
          <a:prstGeom prst="rect">
            <a:avLst/>
          </a:prstGeom>
        </p:spPr>
        <p:txBody>
          <a:bodyPr vert="horz" lIns="121899" tIns="60949" rIns="121899" bIns="60949" rtlCol="0" anchor="ctr"/>
          <a:lstStyle>
            <a:lvl1pPr algn="ctr" rtl="0">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7924801" y="6356353"/>
            <a:ext cx="762000" cy="365125"/>
          </a:xfrm>
          <a:prstGeom prst="rect">
            <a:avLst/>
          </a:prstGeom>
        </p:spPr>
        <p:txBody>
          <a:bodyPr vert="horz" lIns="121899" tIns="60949" rIns="121899" bIns="60949" rtlCol="0" anchor="ctr"/>
          <a:lstStyle>
            <a:lvl1pPr algn="l" rtl="0">
              <a:defRPr sz="1200">
                <a:solidFill>
                  <a:schemeClr val="tx1">
                    <a:tint val="75000"/>
                  </a:schemeClr>
                </a:solidFill>
              </a:defRPr>
            </a:lvl1pPr>
          </a:lstStyle>
          <a:p>
            <a:fld id="{725C68B6-61C2-468F-89AB-4B9F7531AA68}" type="slidenum">
              <a:rPr lang="ru-RU" smtClean="0"/>
              <a:pPr/>
              <a:t>‹#›</a:t>
            </a:fld>
            <a:endParaRPr lang="ru-RU"/>
          </a:p>
        </p:txBody>
      </p:sp>
    </p:spTree>
    <p:extLst>
      <p:ext uri="{BB962C8B-B14F-4D97-AF65-F5344CB8AC3E}">
        <p14:creationId xmlns="" xmlns:p14="http://schemas.microsoft.com/office/powerpoint/2010/main" val="1395275884"/>
      </p:ext>
    </p:extLst>
  </p:cSld>
  <p:clrMap bg1="dk1" tx1="lt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xStyles>
    <p:title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3" Type="http://schemas.openxmlformats.org/officeDocument/2006/relationships/hyperlink" Target="https://yandex.ru/images" TargetMode="External"/><Relationship Id="rId2" Type="http://schemas.openxmlformats.org/officeDocument/2006/relationships/hyperlink" Target="https://www.ivi.ru/watch/155855"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
            <a:ext cx="7772400" cy="692695"/>
          </a:xfrm>
        </p:spPr>
        <p:txBody>
          <a:bodyPr>
            <a:normAutofit fontScale="90000"/>
          </a:bodyPr>
          <a:lstStyle/>
          <a:p>
            <a:r>
              <a:rPr lang="en-US" dirty="0" smtClean="0"/>
              <a:t>Movie </a:t>
            </a:r>
            <a:r>
              <a:rPr lang="ru-RU" dirty="0" smtClean="0"/>
              <a:t>«</a:t>
            </a:r>
            <a:r>
              <a:rPr lang="en-US" dirty="0" smtClean="0"/>
              <a:t>Box</a:t>
            </a:r>
            <a:r>
              <a:rPr lang="ru-RU" dirty="0" smtClean="0"/>
              <a:t>»</a:t>
            </a:r>
            <a:endParaRPr lang="ru-RU" dirty="0"/>
          </a:p>
        </p:txBody>
      </p:sp>
      <p:sp>
        <p:nvSpPr>
          <p:cNvPr id="3" name="Подзаголовок 2"/>
          <p:cNvSpPr>
            <a:spLocks noGrp="1"/>
          </p:cNvSpPr>
          <p:nvPr>
            <p:ph type="subTitle" idx="1"/>
          </p:nvPr>
        </p:nvSpPr>
        <p:spPr>
          <a:xfrm>
            <a:off x="4860032" y="5805264"/>
            <a:ext cx="3992488" cy="841648"/>
          </a:xfrm>
        </p:spPr>
        <p:txBody>
          <a:bodyPr>
            <a:normAutofit fontScale="77500" lnSpcReduction="20000"/>
          </a:bodyPr>
          <a:lstStyle/>
          <a:p>
            <a:r>
              <a:rPr lang="ru-RU" dirty="0" smtClean="0">
                <a:solidFill>
                  <a:srgbClr val="00B050"/>
                </a:solidFill>
              </a:rPr>
              <a:t>Подготовила ученица </a:t>
            </a:r>
          </a:p>
          <a:p>
            <a:r>
              <a:rPr lang="ru-RU" dirty="0" smtClean="0">
                <a:solidFill>
                  <a:srgbClr val="00B050"/>
                </a:solidFill>
              </a:rPr>
              <a:t>8 класса </a:t>
            </a:r>
          </a:p>
          <a:p>
            <a:r>
              <a:rPr lang="ru-RU" dirty="0" err="1" smtClean="0">
                <a:solidFill>
                  <a:srgbClr val="00B050"/>
                </a:solidFill>
              </a:rPr>
              <a:t>Шакобасова</a:t>
            </a:r>
            <a:r>
              <a:rPr lang="ru-RU" dirty="0" smtClean="0">
                <a:solidFill>
                  <a:srgbClr val="00B050"/>
                </a:solidFill>
              </a:rPr>
              <a:t> </a:t>
            </a:r>
            <a:r>
              <a:rPr lang="ru-RU" dirty="0" err="1" smtClean="0">
                <a:solidFill>
                  <a:srgbClr val="00B050"/>
                </a:solidFill>
              </a:rPr>
              <a:t>Айлины</a:t>
            </a:r>
            <a:endParaRPr lang="ru-RU" dirty="0">
              <a:solidFill>
                <a:srgbClr val="00B050"/>
              </a:solidFill>
            </a:endParaRPr>
          </a:p>
        </p:txBody>
      </p:sp>
      <p:sp>
        <p:nvSpPr>
          <p:cNvPr id="2050" name="AutoShape 2" descr="http://%D0%BD%D0%BE%D0%B2%D0%BE%D1%81%D1%82%D0%B8.%D1%80%D0%BE%D1%81%D1%82%D0%BE%D0%B2.%D1%80%D1%84/wp-content/uploads/2016/04/0a1c8149-ffe0-469a-bc71-e20ac23e825f.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52" name="AutoShape 4" descr="http://%D0%BD%D0%BE%D0%B2%D0%BE%D1%81%D1%82%D0%B8.%D1%80%D0%BE%D1%81%D1%82%D0%BE%D0%B2.%D1%80%D1%84/wp-content/uploads/2016/04/0a1c8149-ffe0-469a-bc71-e20ac23e825f.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54" name="AutoShape 6" descr="http://%D0%BD%D0%BE%D0%B2%D0%BE%D1%81%D1%82%D0%B8.%D1%80%D0%BE%D1%81%D1%82%D0%BE%D0%B2.%D1%80%D1%84/wp-content/uploads/2016/04/0a1c8149-ffe0-469a-bc71-e20ac23e825f.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56" name="AutoShape 8" descr="http://%D0%BD%D0%BE%D0%B2%D0%BE%D1%81%D1%82%D0%B8.%D1%80%D0%BE%D1%81%D1%82%D0%BE%D0%B2.%D1%80%D1%84/wp-content/uploads/2016/04/0a1c8149-ffe0-469a-bc71-e20ac23e825f.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9" name="Picture 8" descr="http://rn21.ru/wp-content/uploads/2016/03/705353.jpg"/>
          <p:cNvPicPr>
            <a:picLocks noChangeAspect="1" noChangeArrowheads="1"/>
          </p:cNvPicPr>
          <p:nvPr/>
        </p:nvPicPr>
        <p:blipFill>
          <a:blip r:embed="rId2" cstate="print"/>
          <a:srcRect/>
          <a:stretch>
            <a:fillRect/>
          </a:stretch>
        </p:blipFill>
        <p:spPr bwMode="auto">
          <a:xfrm>
            <a:off x="2411760" y="912149"/>
            <a:ext cx="4752528" cy="4677091"/>
          </a:xfrm>
          <a:prstGeom prst="rect">
            <a:avLst/>
          </a:prstGeom>
          <a:noFill/>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78098"/>
          </a:xfrm>
        </p:spPr>
        <p:txBody>
          <a:bodyPr/>
          <a:lstStyle/>
          <a:p>
            <a:r>
              <a:rPr lang="en-US" dirty="0" smtClean="0"/>
              <a:t>Episodes from </a:t>
            </a:r>
            <a:r>
              <a:rPr lang="en-US" dirty="0" smtClean="0"/>
              <a:t>the film</a:t>
            </a:r>
            <a:endParaRPr lang="ru-RU" dirty="0"/>
          </a:p>
        </p:txBody>
      </p:sp>
      <p:pic>
        <p:nvPicPr>
          <p:cNvPr id="20482" name="Picture 2" descr="https://im0-tub-ru.yandex.net/i?id=dd9a4a9578f0774f775e7576e731318b-l&amp;n=13"/>
          <p:cNvPicPr>
            <a:picLocks noChangeAspect="1" noChangeArrowheads="1"/>
          </p:cNvPicPr>
          <p:nvPr/>
        </p:nvPicPr>
        <p:blipFill>
          <a:blip r:embed="rId2" cstate="print"/>
          <a:srcRect/>
          <a:stretch>
            <a:fillRect/>
          </a:stretch>
        </p:blipFill>
        <p:spPr bwMode="auto">
          <a:xfrm>
            <a:off x="4572000" y="764704"/>
            <a:ext cx="4257192" cy="2838128"/>
          </a:xfrm>
          <a:prstGeom prst="rect">
            <a:avLst/>
          </a:prstGeom>
          <a:noFill/>
        </p:spPr>
      </p:pic>
      <p:pic>
        <p:nvPicPr>
          <p:cNvPr id="20484" name="Picture 4" descr="https://im3-tub-ru.yandex.net/i?id=947875b4ee39d14bd71424544f9205e1-l&amp;n=13"/>
          <p:cNvPicPr>
            <a:picLocks noChangeAspect="1" noChangeArrowheads="1"/>
          </p:cNvPicPr>
          <p:nvPr/>
        </p:nvPicPr>
        <p:blipFill>
          <a:blip r:embed="rId3" cstate="print"/>
          <a:srcRect/>
          <a:stretch>
            <a:fillRect/>
          </a:stretch>
        </p:blipFill>
        <p:spPr bwMode="auto">
          <a:xfrm>
            <a:off x="4572000" y="4221088"/>
            <a:ext cx="4709319" cy="2456695"/>
          </a:xfrm>
          <a:prstGeom prst="rect">
            <a:avLst/>
          </a:prstGeom>
          <a:noFill/>
        </p:spPr>
      </p:pic>
      <p:pic>
        <p:nvPicPr>
          <p:cNvPr id="20486" name="Picture 6" descr="http://media.kg-portal.ru/images/korobka/korobka_2.jpg"/>
          <p:cNvPicPr>
            <a:picLocks noChangeAspect="1" noChangeArrowheads="1"/>
          </p:cNvPicPr>
          <p:nvPr/>
        </p:nvPicPr>
        <p:blipFill>
          <a:blip r:embed="rId4" cstate="print"/>
          <a:srcRect/>
          <a:stretch>
            <a:fillRect/>
          </a:stretch>
        </p:blipFill>
        <p:spPr bwMode="auto">
          <a:xfrm>
            <a:off x="251520" y="764704"/>
            <a:ext cx="4284625" cy="2254124"/>
          </a:xfrm>
          <a:prstGeom prst="rect">
            <a:avLst/>
          </a:prstGeom>
          <a:noFill/>
        </p:spPr>
      </p:pic>
      <p:pic>
        <p:nvPicPr>
          <p:cNvPr id="20488" name="Picture 8" descr="http://newsvo.ru/sites/default/files/field/image/a8856f32e9fc7b3a0afa06027de82b3d.jpg"/>
          <p:cNvPicPr>
            <a:picLocks noChangeAspect="1" noChangeArrowheads="1"/>
          </p:cNvPicPr>
          <p:nvPr/>
        </p:nvPicPr>
        <p:blipFill>
          <a:blip r:embed="rId5" cstate="print"/>
          <a:srcRect/>
          <a:stretch>
            <a:fillRect/>
          </a:stretch>
        </p:blipFill>
        <p:spPr bwMode="auto">
          <a:xfrm>
            <a:off x="539552" y="4365104"/>
            <a:ext cx="4245996" cy="2232248"/>
          </a:xfrm>
          <a:prstGeom prst="rect">
            <a:avLst/>
          </a:prstGeom>
          <a:noFill/>
        </p:spPr>
      </p:pic>
      <p:sp>
        <p:nvSpPr>
          <p:cNvPr id="20490" name="AutoShape 10" descr="https://www.film.ru/sites/default/files/images/8%2820%29.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92" name="AutoShape 12" descr="https://www.film.ru/sites/default/files/images/8%2820%29.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0494" name="Picture 14" descr="https://im2-tub-ru.yandex.net/i?id=7c23e0e3e3aef50ccd44973fe2217751&amp;n=33&amp;h=215&amp;w=382"/>
          <p:cNvPicPr>
            <a:picLocks noChangeAspect="1" noChangeArrowheads="1"/>
          </p:cNvPicPr>
          <p:nvPr/>
        </p:nvPicPr>
        <p:blipFill>
          <a:blip r:embed="rId6" cstate="print"/>
          <a:srcRect/>
          <a:stretch>
            <a:fillRect/>
          </a:stretch>
        </p:blipFill>
        <p:spPr bwMode="auto">
          <a:xfrm>
            <a:off x="2699792" y="2852936"/>
            <a:ext cx="3638550" cy="2047876"/>
          </a:xfrm>
          <a:prstGeom prst="rect">
            <a:avLst/>
          </a:prstGeom>
          <a:noFill/>
        </p:spPr>
      </p:pic>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3554" name="Picture 2" descr="http://s1.afisha.net/MediaStorage/9e/15/fed056c9691540ca9cf48a3a159e.jpg"/>
          <p:cNvPicPr>
            <a:picLocks noChangeAspect="1" noChangeArrowheads="1"/>
          </p:cNvPicPr>
          <p:nvPr/>
        </p:nvPicPr>
        <p:blipFill>
          <a:blip r:embed="rId2" cstate="print"/>
          <a:srcRect/>
          <a:stretch>
            <a:fillRect/>
          </a:stretch>
        </p:blipFill>
        <p:spPr bwMode="auto">
          <a:xfrm>
            <a:off x="323528" y="404665"/>
            <a:ext cx="4359402" cy="2304256"/>
          </a:xfrm>
          <a:prstGeom prst="rect">
            <a:avLst/>
          </a:prstGeom>
          <a:noFill/>
        </p:spPr>
      </p:pic>
      <p:pic>
        <p:nvPicPr>
          <p:cNvPr id="23556" name="Picture 4" descr="http://www.videocatalog.ru/photo/49779_8_big.jpg"/>
          <p:cNvPicPr>
            <a:picLocks noChangeAspect="1" noChangeArrowheads="1"/>
          </p:cNvPicPr>
          <p:nvPr/>
        </p:nvPicPr>
        <p:blipFill>
          <a:blip r:embed="rId3" cstate="print"/>
          <a:srcRect/>
          <a:stretch>
            <a:fillRect/>
          </a:stretch>
        </p:blipFill>
        <p:spPr bwMode="auto">
          <a:xfrm>
            <a:off x="251520" y="2852936"/>
            <a:ext cx="5120568" cy="2880320"/>
          </a:xfrm>
          <a:prstGeom prst="rect">
            <a:avLst/>
          </a:prstGeom>
          <a:noFill/>
        </p:spPr>
      </p:pic>
      <p:pic>
        <p:nvPicPr>
          <p:cNvPr id="23558" name="Picture 6" descr="https://st.kp.yandex.net/im/kadr/2/7/1/kinopoisk.ru-Korobka-2712381.jpg"/>
          <p:cNvPicPr>
            <a:picLocks noChangeAspect="1" noChangeArrowheads="1"/>
          </p:cNvPicPr>
          <p:nvPr/>
        </p:nvPicPr>
        <p:blipFill>
          <a:blip r:embed="rId4" cstate="print"/>
          <a:srcRect/>
          <a:stretch>
            <a:fillRect/>
          </a:stretch>
        </p:blipFill>
        <p:spPr bwMode="auto">
          <a:xfrm>
            <a:off x="4932040" y="1484784"/>
            <a:ext cx="4003115" cy="2664296"/>
          </a:xfrm>
          <a:prstGeom prst="rect">
            <a:avLst/>
          </a:prstGeom>
          <a:noFill/>
        </p:spPr>
      </p:pic>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Links</a:t>
            </a:r>
            <a:endParaRPr lang="ru-RU" dirty="0"/>
          </a:p>
        </p:txBody>
      </p:sp>
      <p:sp>
        <p:nvSpPr>
          <p:cNvPr id="3" name="Содержимое 2"/>
          <p:cNvSpPr>
            <a:spLocks noGrp="1"/>
          </p:cNvSpPr>
          <p:nvPr>
            <p:ph idx="1"/>
          </p:nvPr>
        </p:nvSpPr>
        <p:spPr/>
        <p:txBody>
          <a:bodyPr/>
          <a:lstStyle/>
          <a:p>
            <a:r>
              <a:rPr lang="en-US" dirty="0" smtClean="0">
                <a:hlinkClick r:id="rId2"/>
              </a:rPr>
              <a:t>https://www.ivi.ru/watch/155855</a:t>
            </a:r>
            <a:endParaRPr lang="en-US" dirty="0" smtClean="0"/>
          </a:p>
          <a:p>
            <a:r>
              <a:rPr lang="en-US" dirty="0" smtClean="0">
                <a:hlinkClick r:id="rId3"/>
              </a:rPr>
              <a:t>https://yandex.ru/images</a:t>
            </a:r>
            <a:endParaRPr lang="en-US" dirty="0" smtClean="0"/>
          </a:p>
          <a:p>
            <a:endParaRPr lang="ru-RU"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220072" y="332656"/>
            <a:ext cx="3466728" cy="5793507"/>
          </a:xfrm>
        </p:spPr>
        <p:txBody>
          <a:bodyPr/>
          <a:lstStyle/>
          <a:p>
            <a:pPr>
              <a:buFont typeface="Wingdings" pitchFamily="2" charset="2"/>
              <a:buChar char="ü"/>
            </a:pPr>
            <a:r>
              <a:rPr lang="en-US" dirty="0" smtClean="0">
                <a:solidFill>
                  <a:schemeClr val="tx1">
                    <a:lumMod val="95000"/>
                    <a:lumOff val="5000"/>
                  </a:schemeClr>
                </a:solidFill>
              </a:rPr>
              <a:t>The creators of the film</a:t>
            </a:r>
            <a:endParaRPr lang="ru-RU" dirty="0" smtClean="0">
              <a:solidFill>
                <a:schemeClr val="tx1">
                  <a:lumMod val="95000"/>
                  <a:lumOff val="5000"/>
                </a:schemeClr>
              </a:solidFill>
            </a:endParaRPr>
          </a:p>
          <a:p>
            <a:pPr>
              <a:buFont typeface="Wingdings" pitchFamily="2" charset="2"/>
              <a:buChar char="ü"/>
            </a:pPr>
            <a:r>
              <a:rPr lang="en-US" dirty="0" smtClean="0">
                <a:solidFill>
                  <a:schemeClr val="tx1">
                    <a:lumMod val="95000"/>
                    <a:lumOff val="5000"/>
                  </a:schemeClr>
                </a:solidFill>
              </a:rPr>
              <a:t>Movie description</a:t>
            </a:r>
          </a:p>
          <a:p>
            <a:pPr>
              <a:buFont typeface="Wingdings" pitchFamily="2" charset="2"/>
              <a:buChar char="ü"/>
            </a:pPr>
            <a:r>
              <a:rPr lang="en-US" dirty="0" smtClean="0">
                <a:solidFill>
                  <a:schemeClr val="tx1">
                    <a:lumMod val="95000"/>
                    <a:lumOff val="5000"/>
                  </a:schemeClr>
                </a:solidFill>
              </a:rPr>
              <a:t>The main characters of the film</a:t>
            </a:r>
            <a:endParaRPr lang="ru-RU" dirty="0" smtClean="0">
              <a:solidFill>
                <a:schemeClr val="tx1">
                  <a:lumMod val="95000"/>
                  <a:lumOff val="5000"/>
                </a:schemeClr>
              </a:solidFill>
            </a:endParaRPr>
          </a:p>
          <a:p>
            <a:pPr>
              <a:buFont typeface="Wingdings" pitchFamily="2" charset="2"/>
              <a:buChar char="ü"/>
            </a:pPr>
            <a:r>
              <a:rPr lang="en-US" dirty="0" smtClean="0">
                <a:solidFill>
                  <a:schemeClr val="tx1">
                    <a:lumMod val="95000"/>
                    <a:lumOff val="5000"/>
                  </a:schemeClr>
                </a:solidFill>
              </a:rPr>
              <a:t>Film reviews</a:t>
            </a:r>
          </a:p>
          <a:p>
            <a:pPr>
              <a:buFont typeface="Wingdings" pitchFamily="2" charset="2"/>
              <a:buChar char="ü"/>
            </a:pPr>
            <a:r>
              <a:rPr lang="en-US" dirty="0" smtClean="0"/>
              <a:t>Stills from the film</a:t>
            </a:r>
            <a:endParaRPr lang="ru-RU" dirty="0">
              <a:solidFill>
                <a:schemeClr val="tx1">
                  <a:lumMod val="95000"/>
                  <a:lumOff val="5000"/>
                </a:schemeClr>
              </a:solidFill>
            </a:endParaRPr>
          </a:p>
        </p:txBody>
      </p:sp>
      <p:sp>
        <p:nvSpPr>
          <p:cNvPr id="1026" name="AutoShape 2" descr="&amp;Kcy;&amp;ocy;&amp;rcy;&amp;ocy;&amp;bcy;&amp;kcy;&amp;ac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amp;Kcy;&amp;ocy;&amp;rcy;&amp;ocy;&amp;bcy;&amp;kcy;&amp;ac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amp;Kcy;&amp;ocy;&amp;rcy;&amp;ocy;&amp;bcy;&amp;kcy;&amp;ac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 name="Picture 10" descr="http://www.torrenttvhd.com/images/hoS-E_8GTws/%D0%9A%D0%BE%D1%80%D0%BE%D0%B1%D0%BA%D0%B0---%D0%A2%D1%80%D0%B5%D0%B9%D0%BB%D0%B5%D1%80-%282015%29.jpg"/>
          <p:cNvPicPr>
            <a:picLocks noChangeAspect="1" noChangeArrowheads="1"/>
          </p:cNvPicPr>
          <p:nvPr/>
        </p:nvPicPr>
        <p:blipFill>
          <a:blip r:embed="rId2" cstate="print"/>
          <a:srcRect/>
          <a:stretch>
            <a:fillRect/>
          </a:stretch>
        </p:blipFill>
        <p:spPr bwMode="auto">
          <a:xfrm>
            <a:off x="539552" y="404664"/>
            <a:ext cx="4320480" cy="3240360"/>
          </a:xfrm>
          <a:prstGeom prst="rect">
            <a:avLst/>
          </a:prstGeom>
          <a:noFill/>
        </p:spPr>
      </p:pic>
      <p:pic>
        <p:nvPicPr>
          <p:cNvPr id="1034" name="Picture 10" descr="http://vologda.zaotdih.ru/media/cache/61/61/616151bee89a2c0516d1a7068940ccf6.jpg"/>
          <p:cNvPicPr>
            <a:picLocks noChangeAspect="1" noChangeArrowheads="1"/>
          </p:cNvPicPr>
          <p:nvPr/>
        </p:nvPicPr>
        <p:blipFill>
          <a:blip r:embed="rId3" cstate="print"/>
          <a:srcRect/>
          <a:stretch>
            <a:fillRect/>
          </a:stretch>
        </p:blipFill>
        <p:spPr bwMode="auto">
          <a:xfrm>
            <a:off x="251520" y="4149080"/>
            <a:ext cx="4963011" cy="2304256"/>
          </a:xfrm>
          <a:prstGeom prst="rect">
            <a:avLst/>
          </a:prstGeom>
          <a:noFill/>
        </p:spPr>
      </p:pic>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692696"/>
          </a:xfrm>
        </p:spPr>
        <p:txBody>
          <a:bodyPr>
            <a:normAutofit fontScale="90000"/>
          </a:bodyPr>
          <a:lstStyle/>
          <a:p>
            <a:r>
              <a:rPr lang="en-US" dirty="0" smtClean="0">
                <a:hlinkClick r:id="rId2" action="ppaction://hlinksldjump"/>
              </a:rPr>
              <a:t>The creators of the film</a:t>
            </a:r>
            <a:r>
              <a:rPr lang="ru-RU" dirty="0" smtClean="0"/>
              <a:t/>
            </a:r>
            <a:br>
              <a:rPr lang="ru-RU" dirty="0" smtClean="0"/>
            </a:br>
            <a:endParaRPr lang="ru-RU" dirty="0"/>
          </a:p>
        </p:txBody>
      </p:sp>
      <p:sp>
        <p:nvSpPr>
          <p:cNvPr id="3" name="Содержимое 2"/>
          <p:cNvSpPr>
            <a:spLocks noGrp="1"/>
          </p:cNvSpPr>
          <p:nvPr>
            <p:ph idx="1"/>
          </p:nvPr>
        </p:nvSpPr>
        <p:spPr>
          <a:xfrm>
            <a:off x="457200" y="908720"/>
            <a:ext cx="8229600" cy="5616624"/>
          </a:xfrm>
        </p:spPr>
        <p:txBody>
          <a:bodyPr numCol="2">
            <a:normAutofit/>
          </a:bodyPr>
          <a:lstStyle/>
          <a:p>
            <a:r>
              <a:rPr lang="en-US" dirty="0" smtClean="0"/>
              <a:t>Directors</a:t>
            </a:r>
            <a:r>
              <a:rPr lang="ru-RU" dirty="0" smtClean="0"/>
              <a:t>:</a:t>
            </a:r>
            <a:r>
              <a:rPr lang="en-US" dirty="0" smtClean="0"/>
              <a:t/>
            </a:r>
            <a:br>
              <a:rPr lang="en-US" dirty="0" smtClean="0"/>
            </a:br>
            <a:r>
              <a:rPr lang="en-US" dirty="0" smtClean="0"/>
              <a:t>Eduard </a:t>
            </a:r>
            <a:r>
              <a:rPr lang="en-US" dirty="0" err="1" smtClean="0"/>
              <a:t>Bordukov</a:t>
            </a:r>
            <a:endParaRPr lang="ru-RU" dirty="0" smtClean="0"/>
          </a:p>
          <a:p>
            <a:r>
              <a:rPr lang="en-US" dirty="0" smtClean="0"/>
              <a:t>Producers</a:t>
            </a:r>
            <a:r>
              <a:rPr lang="ru-RU" dirty="0" smtClean="0"/>
              <a:t>:</a:t>
            </a:r>
            <a:r>
              <a:rPr lang="en-US" dirty="0" smtClean="0"/>
              <a:t/>
            </a:r>
            <a:br>
              <a:rPr lang="en-US" dirty="0" smtClean="0"/>
            </a:br>
            <a:r>
              <a:rPr lang="en-US" dirty="0" smtClean="0"/>
              <a:t>Elena Glickman</a:t>
            </a:r>
            <a:br>
              <a:rPr lang="en-US" dirty="0" smtClean="0"/>
            </a:br>
            <a:r>
              <a:rPr lang="en-US" dirty="0" smtClean="0"/>
              <a:t>Michael </a:t>
            </a:r>
            <a:r>
              <a:rPr lang="en-US" dirty="0" err="1" smtClean="0"/>
              <a:t>Degtyar</a:t>
            </a:r>
            <a:r>
              <a:rPr lang="en-US" dirty="0" smtClean="0"/>
              <a:t/>
            </a:r>
            <a:br>
              <a:rPr lang="en-US" dirty="0" smtClean="0"/>
            </a:br>
            <a:r>
              <a:rPr lang="en-US" dirty="0" err="1" smtClean="0"/>
              <a:t>Yaroslav</a:t>
            </a:r>
            <a:r>
              <a:rPr lang="en-US" dirty="0" smtClean="0"/>
              <a:t> </a:t>
            </a:r>
            <a:r>
              <a:rPr lang="en-US" dirty="0" err="1" smtClean="0"/>
              <a:t>Zhivov</a:t>
            </a:r>
            <a:r>
              <a:rPr lang="en-US" dirty="0" smtClean="0"/>
              <a:t/>
            </a:r>
            <a:br>
              <a:rPr lang="en-US" dirty="0" smtClean="0"/>
            </a:br>
            <a:r>
              <a:rPr lang="en-US" dirty="0" smtClean="0"/>
              <a:t>Dmitry </a:t>
            </a:r>
            <a:r>
              <a:rPr lang="en-US" dirty="0" err="1" smtClean="0"/>
              <a:t>Kupovyh</a:t>
            </a:r>
            <a:r>
              <a:rPr lang="en-US" dirty="0" smtClean="0"/>
              <a:t/>
            </a:r>
            <a:br>
              <a:rPr lang="en-US" dirty="0" smtClean="0"/>
            </a:br>
            <a:r>
              <a:rPr lang="en-US" dirty="0" smtClean="0"/>
              <a:t/>
            </a:r>
            <a:br>
              <a:rPr lang="en-US" dirty="0" smtClean="0"/>
            </a:br>
            <a:r>
              <a:rPr lang="en-US" dirty="0" smtClean="0"/>
              <a:t>The writers</a:t>
            </a:r>
            <a:r>
              <a:rPr lang="ru-RU" dirty="0" smtClean="0"/>
              <a:t>:</a:t>
            </a:r>
            <a:r>
              <a:rPr lang="en-US" dirty="0" smtClean="0"/>
              <a:t/>
            </a:r>
            <a:br>
              <a:rPr lang="en-US" dirty="0" smtClean="0"/>
            </a:br>
            <a:r>
              <a:rPr lang="en-US" dirty="0" smtClean="0"/>
              <a:t>Eduard </a:t>
            </a:r>
            <a:r>
              <a:rPr lang="en-US" dirty="0" err="1" smtClean="0"/>
              <a:t>Bordukov</a:t>
            </a:r>
            <a:r>
              <a:rPr lang="en-US" dirty="0" smtClean="0"/>
              <a:t/>
            </a:r>
            <a:br>
              <a:rPr lang="en-US" dirty="0" smtClean="0"/>
            </a:br>
            <a:r>
              <a:rPr lang="en-US" dirty="0" smtClean="0"/>
              <a:t/>
            </a:r>
            <a:br>
              <a:rPr lang="en-US" dirty="0" smtClean="0"/>
            </a:br>
            <a:endParaRPr lang="ru-RU" dirty="0" smtClean="0"/>
          </a:p>
          <a:p>
            <a:r>
              <a:rPr lang="en-US" dirty="0" smtClean="0"/>
              <a:t>Editors</a:t>
            </a:r>
            <a:r>
              <a:rPr lang="ru-RU" dirty="0" smtClean="0"/>
              <a:t>:</a:t>
            </a:r>
            <a:r>
              <a:rPr lang="en-US" dirty="0" smtClean="0"/>
              <a:t/>
            </a:r>
            <a:br>
              <a:rPr lang="en-US" dirty="0" smtClean="0"/>
            </a:br>
            <a:r>
              <a:rPr lang="en-US" dirty="0" smtClean="0"/>
              <a:t>Catherine </a:t>
            </a:r>
            <a:r>
              <a:rPr lang="en-US" dirty="0" err="1" smtClean="0"/>
              <a:t>Pevneva</a:t>
            </a:r>
            <a:r>
              <a:rPr lang="en-US" dirty="0" smtClean="0"/>
              <a:t/>
            </a:r>
            <a:br>
              <a:rPr lang="en-US" dirty="0" smtClean="0"/>
            </a:br>
            <a:r>
              <a:rPr lang="en-US" dirty="0" smtClean="0"/>
              <a:t>Alexander </a:t>
            </a:r>
            <a:r>
              <a:rPr lang="en-US" dirty="0" err="1" smtClean="0"/>
              <a:t>Koshelev</a:t>
            </a:r>
            <a:r>
              <a:rPr lang="en-US" dirty="0" smtClean="0"/>
              <a:t/>
            </a:r>
            <a:br>
              <a:rPr lang="en-US" dirty="0" smtClean="0"/>
            </a:br>
            <a:r>
              <a:rPr lang="en-US" dirty="0" smtClean="0"/>
              <a:t/>
            </a:r>
            <a:br>
              <a:rPr lang="en-US" dirty="0" smtClean="0"/>
            </a:br>
            <a:r>
              <a:rPr lang="en-US" dirty="0" smtClean="0"/>
              <a:t>Composers</a:t>
            </a:r>
            <a:r>
              <a:rPr lang="ru-RU" dirty="0" smtClean="0"/>
              <a:t>:</a:t>
            </a:r>
            <a:r>
              <a:rPr lang="en-US" dirty="0" smtClean="0"/>
              <a:t/>
            </a:r>
            <a:br>
              <a:rPr lang="en-US" dirty="0" smtClean="0"/>
            </a:br>
            <a:r>
              <a:rPr lang="en-US" dirty="0" smtClean="0"/>
              <a:t>Alexander </a:t>
            </a:r>
            <a:r>
              <a:rPr lang="en-US" dirty="0" err="1" smtClean="0"/>
              <a:t>Sokolov</a:t>
            </a:r>
            <a:r>
              <a:rPr lang="en-US" dirty="0" smtClean="0"/>
              <a:t/>
            </a:r>
            <a:br>
              <a:rPr lang="en-US" dirty="0" smtClean="0"/>
            </a:br>
            <a:r>
              <a:rPr lang="en-US" dirty="0" smtClean="0"/>
              <a:t/>
            </a:r>
            <a:br>
              <a:rPr lang="en-US" dirty="0" smtClean="0"/>
            </a:br>
            <a:r>
              <a:rPr lang="en-US" dirty="0" smtClean="0"/>
              <a:t>Operators</a:t>
            </a:r>
            <a:r>
              <a:rPr lang="ru-RU" dirty="0" smtClean="0"/>
              <a:t>:</a:t>
            </a:r>
            <a:r>
              <a:rPr lang="en-US" dirty="0" smtClean="0"/>
              <a:t/>
            </a:r>
            <a:br>
              <a:rPr lang="en-US" dirty="0" smtClean="0"/>
            </a:br>
            <a:r>
              <a:rPr lang="en-US" dirty="0" err="1" smtClean="0"/>
              <a:t>Pavel</a:t>
            </a:r>
            <a:r>
              <a:rPr lang="en-US" dirty="0" smtClean="0"/>
              <a:t> </a:t>
            </a:r>
            <a:r>
              <a:rPr lang="en-US" dirty="0" err="1" smtClean="0"/>
              <a:t>Emelin</a:t>
            </a:r>
            <a:r>
              <a:rPr lang="en-US" dirty="0" smtClean="0"/>
              <a:t/>
            </a:r>
            <a:br>
              <a:rPr lang="en-US" dirty="0" smtClean="0"/>
            </a:br>
            <a:r>
              <a:rPr lang="en-US" dirty="0" smtClean="0"/>
              <a:t/>
            </a:r>
            <a:br>
              <a:rPr lang="en-US" dirty="0" smtClean="0"/>
            </a:br>
            <a:r>
              <a:rPr lang="en-US" dirty="0" smtClean="0"/>
              <a:t>Artists</a:t>
            </a:r>
            <a:r>
              <a:rPr lang="ru-RU" dirty="0" smtClean="0"/>
              <a:t>:</a:t>
            </a:r>
            <a:r>
              <a:rPr lang="en-US" dirty="0" smtClean="0"/>
              <a:t/>
            </a:r>
            <a:br>
              <a:rPr lang="en-US" dirty="0" smtClean="0"/>
            </a:br>
            <a:r>
              <a:rPr lang="en-US" dirty="0" smtClean="0"/>
              <a:t>Anton </a:t>
            </a:r>
            <a:r>
              <a:rPr lang="en-US" dirty="0" err="1" smtClean="0"/>
              <a:t>Polikarpov</a:t>
            </a:r>
            <a:endParaRPr lang="ru-RU" dirty="0"/>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Movie description</a:t>
            </a:r>
            <a:br>
              <a:rPr lang="en-US" dirty="0" smtClean="0"/>
            </a:br>
            <a:endParaRPr lang="ru-RU" dirty="0"/>
          </a:p>
        </p:txBody>
      </p:sp>
      <p:sp>
        <p:nvSpPr>
          <p:cNvPr id="3" name="Содержимое 2"/>
          <p:cNvSpPr>
            <a:spLocks noGrp="1"/>
          </p:cNvSpPr>
          <p:nvPr>
            <p:ph idx="1"/>
          </p:nvPr>
        </p:nvSpPr>
        <p:spPr>
          <a:xfrm>
            <a:off x="457200" y="908720"/>
            <a:ext cx="8229600" cy="5472608"/>
          </a:xfrm>
        </p:spPr>
        <p:txBody>
          <a:bodyPr>
            <a:normAutofit fontScale="92500"/>
          </a:bodyPr>
          <a:lstStyle/>
          <a:p>
            <a:r>
              <a:rPr lang="en-US" dirty="0" err="1" smtClean="0"/>
              <a:t>Kostya</a:t>
            </a:r>
            <a:r>
              <a:rPr lang="en-US" dirty="0" smtClean="0"/>
              <a:t>, Serge, Mel and Dancer are best friends. They are young and passionate about street football. The coolest of them — </a:t>
            </a:r>
            <a:r>
              <a:rPr lang="en-US" dirty="0" err="1" smtClean="0"/>
              <a:t>Kostya</a:t>
            </a:r>
            <a:r>
              <a:rPr lang="en-US" dirty="0" smtClean="0"/>
              <a:t>. His girl </a:t>
            </a:r>
            <a:r>
              <a:rPr lang="en-US" dirty="0" err="1" smtClean="0"/>
              <a:t>Nastya</a:t>
            </a:r>
            <a:r>
              <a:rPr lang="en-US" dirty="0" smtClean="0"/>
              <a:t> thinks that he should try himself in the professional football team, but for Bones street football is his life, and football box — a second home, where they play only friends, only his.</a:t>
            </a:r>
            <a:br>
              <a:rPr lang="en-US" dirty="0" smtClean="0"/>
            </a:br>
            <a:r>
              <a:rPr lang="en-US" dirty="0" smtClean="0"/>
              <a:t/>
            </a:r>
            <a:br>
              <a:rPr lang="en-US" dirty="0" smtClean="0"/>
            </a:br>
            <a:r>
              <a:rPr lang="en-US" dirty="0" smtClean="0"/>
              <a:t>Once the command Dice faces on the box with a foreign company, headed by </a:t>
            </a:r>
            <a:r>
              <a:rPr lang="en-US" dirty="0" err="1" smtClean="0"/>
              <a:t>Damir</a:t>
            </a:r>
            <a:r>
              <a:rPr lang="en-US" dirty="0" smtClean="0"/>
              <a:t>, a professional soccer player. Not wanting to share the box, they arrange tough uncompromising tournament, which gradually involved all residents of the area. Rates rise, and at stake is not just a box. At stake is the friendship and love. And there's no turning back. Now this is not just a game, it's war!</a:t>
            </a:r>
            <a:endParaRPr lang="ru-RU"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dirty="0" smtClean="0"/>
              <a:t>The main characters of the film</a:t>
            </a:r>
            <a:r>
              <a:rPr lang="ru-RU" dirty="0" smtClean="0"/>
              <a:t/>
            </a:r>
            <a:br>
              <a:rPr lang="ru-RU" dirty="0" smtClean="0"/>
            </a:br>
            <a:endParaRPr lang="ru-RU" dirty="0"/>
          </a:p>
        </p:txBody>
      </p:sp>
      <p:pic>
        <p:nvPicPr>
          <p:cNvPr id="17410" name="Picture 2" descr="https://im3-tub-ru.yandex.net/i?id=6922c9400c8ef16668039c41da70f581-l&amp;n=13"/>
          <p:cNvPicPr>
            <a:picLocks noChangeAspect="1" noChangeArrowheads="1"/>
          </p:cNvPicPr>
          <p:nvPr/>
        </p:nvPicPr>
        <p:blipFill>
          <a:blip r:embed="rId2" cstate="print"/>
          <a:srcRect/>
          <a:stretch>
            <a:fillRect/>
          </a:stretch>
        </p:blipFill>
        <p:spPr bwMode="auto">
          <a:xfrm>
            <a:off x="5868144" y="620688"/>
            <a:ext cx="2918282" cy="1944306"/>
          </a:xfrm>
          <a:prstGeom prst="rect">
            <a:avLst/>
          </a:prstGeom>
          <a:noFill/>
        </p:spPr>
      </p:pic>
      <p:sp>
        <p:nvSpPr>
          <p:cNvPr id="6" name="TextBox 5"/>
          <p:cNvSpPr txBox="1"/>
          <p:nvPr/>
        </p:nvSpPr>
        <p:spPr>
          <a:xfrm>
            <a:off x="6156176" y="2564904"/>
            <a:ext cx="2376264" cy="369332"/>
          </a:xfrm>
          <a:prstGeom prst="rect">
            <a:avLst/>
          </a:prstGeom>
          <a:noFill/>
        </p:spPr>
        <p:txBody>
          <a:bodyPr wrap="square" rtlCol="0">
            <a:spAutoFit/>
          </a:bodyPr>
          <a:lstStyle/>
          <a:p>
            <a:r>
              <a:rPr lang="en-US" dirty="0" smtClean="0"/>
              <a:t>Sergei </a:t>
            </a:r>
            <a:r>
              <a:rPr lang="en-US" dirty="0" err="1" smtClean="0"/>
              <a:t>Romanovich</a:t>
            </a:r>
            <a:endParaRPr lang="ru-RU" dirty="0"/>
          </a:p>
        </p:txBody>
      </p:sp>
      <p:pic>
        <p:nvPicPr>
          <p:cNvPr id="17412" name="Picture 4" descr="http://www.kinodir.ru/uploads/images/2016/654/bbdg190.jpg"/>
          <p:cNvPicPr>
            <a:picLocks noChangeAspect="1" noChangeArrowheads="1"/>
          </p:cNvPicPr>
          <p:nvPr/>
        </p:nvPicPr>
        <p:blipFill>
          <a:blip r:embed="rId3" cstate="print"/>
          <a:srcRect/>
          <a:stretch>
            <a:fillRect/>
          </a:stretch>
        </p:blipFill>
        <p:spPr bwMode="auto">
          <a:xfrm>
            <a:off x="3923928" y="620688"/>
            <a:ext cx="1656184" cy="2485829"/>
          </a:xfrm>
          <a:prstGeom prst="rect">
            <a:avLst/>
          </a:prstGeom>
          <a:noFill/>
        </p:spPr>
      </p:pic>
      <p:sp>
        <p:nvSpPr>
          <p:cNvPr id="8" name="TextBox 7"/>
          <p:cNvSpPr txBox="1"/>
          <p:nvPr/>
        </p:nvSpPr>
        <p:spPr>
          <a:xfrm>
            <a:off x="3995936" y="3212976"/>
            <a:ext cx="1512168" cy="646331"/>
          </a:xfrm>
          <a:prstGeom prst="rect">
            <a:avLst/>
          </a:prstGeom>
          <a:noFill/>
        </p:spPr>
        <p:txBody>
          <a:bodyPr wrap="square" rtlCol="0">
            <a:spAutoFit/>
          </a:bodyPr>
          <a:lstStyle/>
          <a:p>
            <a:r>
              <a:rPr lang="en-US" dirty="0" smtClean="0"/>
              <a:t>Sergey </a:t>
            </a:r>
            <a:r>
              <a:rPr lang="en-US" dirty="0" err="1" smtClean="0"/>
              <a:t>Podolny</a:t>
            </a:r>
            <a:endParaRPr lang="ru-RU" dirty="0"/>
          </a:p>
        </p:txBody>
      </p:sp>
      <p:pic>
        <p:nvPicPr>
          <p:cNvPr id="17414" name="Picture 6" descr="http://www.kumertime.ru/wp-content/uploads/2016/03/7.jpg"/>
          <p:cNvPicPr>
            <a:picLocks noChangeAspect="1" noChangeArrowheads="1"/>
          </p:cNvPicPr>
          <p:nvPr/>
        </p:nvPicPr>
        <p:blipFill>
          <a:blip r:embed="rId4" cstate="print"/>
          <a:srcRect/>
          <a:stretch>
            <a:fillRect/>
          </a:stretch>
        </p:blipFill>
        <p:spPr bwMode="auto">
          <a:xfrm>
            <a:off x="6948264" y="2924944"/>
            <a:ext cx="1847850" cy="2495551"/>
          </a:xfrm>
          <a:prstGeom prst="rect">
            <a:avLst/>
          </a:prstGeom>
          <a:noFill/>
        </p:spPr>
      </p:pic>
      <p:sp>
        <p:nvSpPr>
          <p:cNvPr id="10" name="TextBox 9"/>
          <p:cNvSpPr txBox="1"/>
          <p:nvPr/>
        </p:nvSpPr>
        <p:spPr>
          <a:xfrm>
            <a:off x="6948264" y="5445224"/>
            <a:ext cx="1728192" cy="369332"/>
          </a:xfrm>
          <a:prstGeom prst="rect">
            <a:avLst/>
          </a:prstGeom>
          <a:noFill/>
        </p:spPr>
        <p:txBody>
          <a:bodyPr wrap="square" rtlCol="0">
            <a:spAutoFit/>
          </a:bodyPr>
          <a:lstStyle/>
          <a:p>
            <a:r>
              <a:rPr lang="en-US" dirty="0" err="1" smtClean="0"/>
              <a:t>Kirill</a:t>
            </a:r>
            <a:r>
              <a:rPr lang="en-US" dirty="0" smtClean="0"/>
              <a:t> </a:t>
            </a:r>
            <a:r>
              <a:rPr lang="en-US" dirty="0" err="1" smtClean="0"/>
              <a:t>Degtyarev</a:t>
            </a:r>
            <a:endParaRPr lang="ru-RU" dirty="0"/>
          </a:p>
        </p:txBody>
      </p:sp>
      <p:pic>
        <p:nvPicPr>
          <p:cNvPr id="17416" name="Picture 8" descr="https://im0-tub-ru.yandex.net/i?id=edf8b69772e5be0d62536fca4fc0e57f&amp;n=33&amp;h=215&amp;w=143"/>
          <p:cNvPicPr>
            <a:picLocks noChangeAspect="1" noChangeArrowheads="1"/>
          </p:cNvPicPr>
          <p:nvPr/>
        </p:nvPicPr>
        <p:blipFill>
          <a:blip r:embed="rId5" cstate="print"/>
          <a:srcRect/>
          <a:stretch>
            <a:fillRect/>
          </a:stretch>
        </p:blipFill>
        <p:spPr bwMode="auto">
          <a:xfrm>
            <a:off x="5148064" y="3356992"/>
            <a:ext cx="1512168" cy="2273540"/>
          </a:xfrm>
          <a:prstGeom prst="rect">
            <a:avLst/>
          </a:prstGeom>
          <a:noFill/>
        </p:spPr>
      </p:pic>
      <p:sp>
        <p:nvSpPr>
          <p:cNvPr id="13" name="TextBox 12"/>
          <p:cNvSpPr txBox="1"/>
          <p:nvPr/>
        </p:nvSpPr>
        <p:spPr>
          <a:xfrm>
            <a:off x="5148064" y="5733257"/>
            <a:ext cx="1584176" cy="369332"/>
          </a:xfrm>
          <a:prstGeom prst="rect">
            <a:avLst/>
          </a:prstGeom>
          <a:noFill/>
        </p:spPr>
        <p:txBody>
          <a:bodyPr wrap="square" rtlCol="0">
            <a:spAutoFit/>
          </a:bodyPr>
          <a:lstStyle/>
          <a:p>
            <a:r>
              <a:rPr lang="en-US" dirty="0" smtClean="0"/>
              <a:t>George </a:t>
            </a:r>
            <a:r>
              <a:rPr lang="en-US" dirty="0" err="1" smtClean="0"/>
              <a:t>Soskin</a:t>
            </a:r>
            <a:endParaRPr lang="ru-RU" dirty="0"/>
          </a:p>
        </p:txBody>
      </p:sp>
      <p:pic>
        <p:nvPicPr>
          <p:cNvPr id="17418" name="Picture 10" descr="https://im1-tub-ru.yandex.net/i?id=7919dbf7b96ff04b0ba2fcd2d2258346&amp;n=33&amp;h=215&amp;w=323"/>
          <p:cNvPicPr>
            <a:picLocks noChangeAspect="1" noChangeArrowheads="1"/>
          </p:cNvPicPr>
          <p:nvPr/>
        </p:nvPicPr>
        <p:blipFill>
          <a:blip r:embed="rId6" cstate="print"/>
          <a:srcRect/>
          <a:stretch>
            <a:fillRect/>
          </a:stretch>
        </p:blipFill>
        <p:spPr bwMode="auto">
          <a:xfrm>
            <a:off x="611560" y="692696"/>
            <a:ext cx="3076575" cy="2047876"/>
          </a:xfrm>
          <a:prstGeom prst="rect">
            <a:avLst/>
          </a:prstGeom>
          <a:noFill/>
        </p:spPr>
      </p:pic>
      <p:sp>
        <p:nvSpPr>
          <p:cNvPr id="17" name="TextBox 16"/>
          <p:cNvSpPr txBox="1"/>
          <p:nvPr/>
        </p:nvSpPr>
        <p:spPr>
          <a:xfrm>
            <a:off x="1187624" y="2780928"/>
            <a:ext cx="2016224" cy="369332"/>
          </a:xfrm>
          <a:prstGeom prst="rect">
            <a:avLst/>
          </a:prstGeom>
          <a:noFill/>
        </p:spPr>
        <p:txBody>
          <a:bodyPr wrap="square" rtlCol="0">
            <a:spAutoFit/>
          </a:bodyPr>
          <a:lstStyle/>
          <a:p>
            <a:r>
              <a:rPr lang="en-US" dirty="0" err="1" smtClean="0"/>
              <a:t>Stepan</a:t>
            </a:r>
            <a:r>
              <a:rPr lang="en-US" dirty="0" smtClean="0"/>
              <a:t> </a:t>
            </a:r>
            <a:r>
              <a:rPr lang="en-US" dirty="0" err="1" smtClean="0"/>
              <a:t>Tevrizian</a:t>
            </a:r>
            <a:endParaRPr lang="ru-RU" dirty="0"/>
          </a:p>
        </p:txBody>
      </p:sp>
      <p:pic>
        <p:nvPicPr>
          <p:cNvPr id="17420" name="Picture 12" descr="http://k.7w7.us/vk/cs931.vkontakte.ru/u47421693/a_96129f55.jpg"/>
          <p:cNvPicPr>
            <a:picLocks noChangeAspect="1" noChangeArrowheads="1"/>
          </p:cNvPicPr>
          <p:nvPr/>
        </p:nvPicPr>
        <p:blipFill>
          <a:blip r:embed="rId7" cstate="print"/>
          <a:srcRect/>
          <a:stretch>
            <a:fillRect/>
          </a:stretch>
        </p:blipFill>
        <p:spPr bwMode="auto">
          <a:xfrm>
            <a:off x="1835696" y="3212976"/>
            <a:ext cx="1905000" cy="2857500"/>
          </a:xfrm>
          <a:prstGeom prst="rect">
            <a:avLst/>
          </a:prstGeom>
          <a:noFill/>
        </p:spPr>
      </p:pic>
      <p:sp>
        <p:nvSpPr>
          <p:cNvPr id="19" name="TextBox 18"/>
          <p:cNvSpPr txBox="1"/>
          <p:nvPr/>
        </p:nvSpPr>
        <p:spPr>
          <a:xfrm>
            <a:off x="1835696" y="6165304"/>
            <a:ext cx="1872208" cy="369332"/>
          </a:xfrm>
          <a:prstGeom prst="rect">
            <a:avLst/>
          </a:prstGeom>
          <a:noFill/>
        </p:spPr>
        <p:txBody>
          <a:bodyPr wrap="square" rtlCol="0">
            <a:spAutoFit/>
          </a:bodyPr>
          <a:lstStyle/>
          <a:p>
            <a:r>
              <a:rPr lang="en-US" dirty="0" err="1" smtClean="0"/>
              <a:t>Soslan</a:t>
            </a:r>
            <a:r>
              <a:rPr lang="en-US" dirty="0" smtClean="0"/>
              <a:t> </a:t>
            </a:r>
            <a:r>
              <a:rPr lang="en-US" dirty="0" err="1" smtClean="0"/>
              <a:t>Zaseev</a:t>
            </a:r>
            <a:endParaRPr lang="ru-RU" dirty="0"/>
          </a:p>
        </p:txBody>
      </p:sp>
      <p:pic>
        <p:nvPicPr>
          <p:cNvPr id="17422" name="Picture 14" descr="http://kino-teatr.org/acter/foto/star/30133.jpg"/>
          <p:cNvPicPr>
            <a:picLocks noChangeAspect="1" noChangeArrowheads="1"/>
          </p:cNvPicPr>
          <p:nvPr/>
        </p:nvPicPr>
        <p:blipFill>
          <a:blip r:embed="rId8" cstate="print"/>
          <a:srcRect/>
          <a:stretch>
            <a:fillRect/>
          </a:stretch>
        </p:blipFill>
        <p:spPr bwMode="auto">
          <a:xfrm>
            <a:off x="179512" y="3356992"/>
            <a:ext cx="1428750" cy="2000251"/>
          </a:xfrm>
          <a:prstGeom prst="rect">
            <a:avLst/>
          </a:prstGeom>
          <a:noFill/>
        </p:spPr>
      </p:pic>
      <p:sp>
        <p:nvSpPr>
          <p:cNvPr id="21" name="TextBox 20"/>
          <p:cNvSpPr txBox="1"/>
          <p:nvPr/>
        </p:nvSpPr>
        <p:spPr>
          <a:xfrm>
            <a:off x="179512" y="5445224"/>
            <a:ext cx="1368152" cy="646331"/>
          </a:xfrm>
          <a:prstGeom prst="rect">
            <a:avLst/>
          </a:prstGeom>
          <a:noFill/>
        </p:spPr>
        <p:txBody>
          <a:bodyPr wrap="square" rtlCol="0">
            <a:spAutoFit/>
          </a:bodyPr>
          <a:lstStyle/>
          <a:p>
            <a:r>
              <a:rPr lang="en-US" dirty="0" err="1" smtClean="0"/>
              <a:t>Ruslan</a:t>
            </a:r>
            <a:r>
              <a:rPr lang="en-US" dirty="0" smtClean="0"/>
              <a:t> </a:t>
            </a:r>
            <a:r>
              <a:rPr lang="en-US" dirty="0" err="1" smtClean="0"/>
              <a:t>Nigmatullin</a:t>
            </a:r>
            <a:endParaRPr lang="ru-RU" dirty="0"/>
          </a:p>
        </p:txBody>
      </p:sp>
      <p:sp>
        <p:nvSpPr>
          <p:cNvPr id="17426" name="AutoShape 18" descr="https://ru-casting.com/files/thumbs/465_0/dc/ce/79/dcce79be0655e00be248e8a33762ebf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descr="https://ru-casting.com/files/thumbs/465_0/b4/ad/c6/b4adc6f901fdfbaf26dec1e97288e69c.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88" name="AutoShape 4" descr="https://ru-casting.com/files/thumbs/465_0/b4/ad/c6/b4adc6f901fdfbaf26dec1e97288e69c.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0" name="AutoShape 6" descr="https://ru-casting.com/files/thumbs/465_0/b4/ad/c6/b4adc6f901fdfbaf26dec1e97288e69c.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2" name="AutoShape 8" descr="https://ru-casting.com/files/thumbs/465_0/b4/ad/c6/b4adc6f901fdfbaf26dec1e97288e69c.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4" name="AutoShape 10" descr="https://ru-casting.com/files/thumbs/465_0/dc/ce/79/dcce79be0655e00be248e8a33762ebf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6" name="AutoShape 12" descr="https://ru-casting.com/files/thumbs/465_0/dc/ce/79/dcce79be0655e00be248e8a33762ebf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8" name="AutoShape 14" descr="https://ru-casting.com/files/thumbs/465_0/dc/ce/79/dcce79be0655e00be248e8a33762ebf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400" name="AutoShape 16" descr="https://ru-casting.com/files/thumbs/465_0/dc/ce/79/dcce79be0655e00be248e8a33762ebf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6402" name="Picture 18" descr="http://www.kino-teatr.ru/acter/album/407514/680286.jpg"/>
          <p:cNvPicPr>
            <a:picLocks noChangeAspect="1" noChangeArrowheads="1"/>
          </p:cNvPicPr>
          <p:nvPr/>
        </p:nvPicPr>
        <p:blipFill>
          <a:blip r:embed="rId2" cstate="print"/>
          <a:srcRect/>
          <a:stretch>
            <a:fillRect/>
          </a:stretch>
        </p:blipFill>
        <p:spPr bwMode="auto">
          <a:xfrm>
            <a:off x="6876256" y="188640"/>
            <a:ext cx="2029247" cy="2781283"/>
          </a:xfrm>
          <a:prstGeom prst="rect">
            <a:avLst/>
          </a:prstGeom>
          <a:noFill/>
        </p:spPr>
      </p:pic>
      <p:sp>
        <p:nvSpPr>
          <p:cNvPr id="17" name="TextBox 16"/>
          <p:cNvSpPr txBox="1"/>
          <p:nvPr/>
        </p:nvSpPr>
        <p:spPr>
          <a:xfrm>
            <a:off x="6948264" y="3140968"/>
            <a:ext cx="1944216" cy="646331"/>
          </a:xfrm>
          <a:prstGeom prst="rect">
            <a:avLst/>
          </a:prstGeom>
          <a:noFill/>
        </p:spPr>
        <p:txBody>
          <a:bodyPr wrap="square" rtlCol="0">
            <a:spAutoFit/>
          </a:bodyPr>
          <a:lstStyle/>
          <a:p>
            <a:r>
              <a:rPr lang="en-US" dirty="0" err="1" smtClean="0"/>
              <a:t>Beyonce</a:t>
            </a:r>
            <a:r>
              <a:rPr lang="en-US" dirty="0" smtClean="0"/>
              <a:t> </a:t>
            </a:r>
            <a:r>
              <a:rPr lang="en-US" dirty="0" err="1" smtClean="0"/>
              <a:t>Miloslavskaya</a:t>
            </a:r>
            <a:endParaRPr lang="ru-RU" dirty="0"/>
          </a:p>
        </p:txBody>
      </p:sp>
      <p:pic>
        <p:nvPicPr>
          <p:cNvPr id="16404" name="Picture 20" descr="https://im0-tub-ru.yandex.net/i?id=183e491a4d0c6b81a86311d5f83813a9-l&amp;n=13"/>
          <p:cNvPicPr>
            <a:picLocks noChangeAspect="1" noChangeArrowheads="1"/>
          </p:cNvPicPr>
          <p:nvPr/>
        </p:nvPicPr>
        <p:blipFill>
          <a:blip r:embed="rId3" cstate="print"/>
          <a:srcRect/>
          <a:stretch>
            <a:fillRect/>
          </a:stretch>
        </p:blipFill>
        <p:spPr bwMode="auto">
          <a:xfrm>
            <a:off x="3203848" y="188640"/>
            <a:ext cx="3465046" cy="2304256"/>
          </a:xfrm>
          <a:prstGeom prst="rect">
            <a:avLst/>
          </a:prstGeom>
          <a:noFill/>
        </p:spPr>
      </p:pic>
      <p:sp>
        <p:nvSpPr>
          <p:cNvPr id="19" name="TextBox 18"/>
          <p:cNvSpPr txBox="1"/>
          <p:nvPr/>
        </p:nvSpPr>
        <p:spPr>
          <a:xfrm>
            <a:off x="3707904" y="2564904"/>
            <a:ext cx="2736304" cy="369332"/>
          </a:xfrm>
          <a:prstGeom prst="rect">
            <a:avLst/>
          </a:prstGeom>
          <a:noFill/>
        </p:spPr>
        <p:txBody>
          <a:bodyPr wrap="square" rtlCol="0">
            <a:spAutoFit/>
          </a:bodyPr>
          <a:lstStyle/>
          <a:p>
            <a:r>
              <a:rPr lang="en-US" dirty="0" err="1" smtClean="0"/>
              <a:t>Evgeniya</a:t>
            </a:r>
            <a:r>
              <a:rPr lang="en-US" dirty="0" smtClean="0"/>
              <a:t> </a:t>
            </a:r>
            <a:r>
              <a:rPr lang="en-US" dirty="0" err="1" smtClean="0"/>
              <a:t>Dmitrieva</a:t>
            </a:r>
            <a:endParaRPr lang="ru-RU" dirty="0"/>
          </a:p>
        </p:txBody>
      </p:sp>
      <p:pic>
        <p:nvPicPr>
          <p:cNvPr id="16406" name="Picture 22" descr="http://kinofrash.ru/uploads/actors/2015-07/1437368275_1649564546_oleg-vasilkov.jpg"/>
          <p:cNvPicPr>
            <a:picLocks noChangeAspect="1" noChangeArrowheads="1"/>
          </p:cNvPicPr>
          <p:nvPr/>
        </p:nvPicPr>
        <p:blipFill>
          <a:blip r:embed="rId4" cstate="print"/>
          <a:srcRect/>
          <a:stretch>
            <a:fillRect/>
          </a:stretch>
        </p:blipFill>
        <p:spPr bwMode="auto">
          <a:xfrm>
            <a:off x="4283968" y="2996952"/>
            <a:ext cx="2242881" cy="2748419"/>
          </a:xfrm>
          <a:prstGeom prst="rect">
            <a:avLst/>
          </a:prstGeom>
          <a:noFill/>
        </p:spPr>
      </p:pic>
      <p:sp>
        <p:nvSpPr>
          <p:cNvPr id="22" name="TextBox 21"/>
          <p:cNvSpPr txBox="1"/>
          <p:nvPr/>
        </p:nvSpPr>
        <p:spPr>
          <a:xfrm>
            <a:off x="4355976" y="5733256"/>
            <a:ext cx="2160240" cy="369332"/>
          </a:xfrm>
          <a:prstGeom prst="rect">
            <a:avLst/>
          </a:prstGeom>
          <a:noFill/>
        </p:spPr>
        <p:txBody>
          <a:bodyPr wrap="square" rtlCol="0">
            <a:spAutoFit/>
          </a:bodyPr>
          <a:lstStyle/>
          <a:p>
            <a:r>
              <a:rPr lang="en-US" dirty="0" smtClean="0"/>
              <a:t>Oleg </a:t>
            </a:r>
            <a:r>
              <a:rPr lang="en-US" dirty="0" err="1" smtClean="0"/>
              <a:t>Vasilkov</a:t>
            </a:r>
            <a:endParaRPr lang="ru-RU" dirty="0"/>
          </a:p>
        </p:txBody>
      </p:sp>
      <p:pic>
        <p:nvPicPr>
          <p:cNvPr id="16408" name="Picture 24" descr="https://im0-tub-ru.yandex.net/i?id=a4601afbf6352dab369f69c6e6c9ad75&amp;n=33&amp;h=210&amp;w=150"/>
          <p:cNvPicPr>
            <a:picLocks noChangeAspect="1" noChangeArrowheads="1"/>
          </p:cNvPicPr>
          <p:nvPr/>
        </p:nvPicPr>
        <p:blipFill>
          <a:blip r:embed="rId5" cstate="print"/>
          <a:srcRect/>
          <a:stretch>
            <a:fillRect/>
          </a:stretch>
        </p:blipFill>
        <p:spPr bwMode="auto">
          <a:xfrm>
            <a:off x="7380311" y="3861048"/>
            <a:ext cx="1337291" cy="1872208"/>
          </a:xfrm>
          <a:prstGeom prst="rect">
            <a:avLst/>
          </a:prstGeom>
          <a:noFill/>
        </p:spPr>
      </p:pic>
      <p:sp>
        <p:nvSpPr>
          <p:cNvPr id="24" name="TextBox 23"/>
          <p:cNvSpPr txBox="1"/>
          <p:nvPr/>
        </p:nvSpPr>
        <p:spPr>
          <a:xfrm>
            <a:off x="7236296" y="5805264"/>
            <a:ext cx="1656184" cy="369332"/>
          </a:xfrm>
          <a:prstGeom prst="rect">
            <a:avLst/>
          </a:prstGeom>
          <a:noFill/>
        </p:spPr>
        <p:txBody>
          <a:bodyPr wrap="square" rtlCol="0">
            <a:spAutoFit/>
          </a:bodyPr>
          <a:lstStyle/>
          <a:p>
            <a:r>
              <a:rPr lang="en-US" dirty="0" smtClean="0"/>
              <a:t>Kay Goetz</a:t>
            </a:r>
            <a:endParaRPr lang="ru-RU" dirty="0"/>
          </a:p>
        </p:txBody>
      </p:sp>
      <p:pic>
        <p:nvPicPr>
          <p:cNvPr id="16410" name="Picture 26" descr="http://www.vokrug.tv/pic/person/9/2/4/5/medium_924516b83943792df74f4025e66371cb.jpg"/>
          <p:cNvPicPr>
            <a:picLocks noChangeAspect="1" noChangeArrowheads="1"/>
          </p:cNvPicPr>
          <p:nvPr/>
        </p:nvPicPr>
        <p:blipFill>
          <a:blip r:embed="rId6" cstate="print"/>
          <a:srcRect/>
          <a:stretch>
            <a:fillRect/>
          </a:stretch>
        </p:blipFill>
        <p:spPr bwMode="auto">
          <a:xfrm>
            <a:off x="971600" y="2852936"/>
            <a:ext cx="2808312" cy="2878521"/>
          </a:xfrm>
          <a:prstGeom prst="rect">
            <a:avLst/>
          </a:prstGeom>
          <a:noFill/>
        </p:spPr>
      </p:pic>
      <p:sp>
        <p:nvSpPr>
          <p:cNvPr id="26" name="TextBox 25"/>
          <p:cNvSpPr txBox="1"/>
          <p:nvPr/>
        </p:nvSpPr>
        <p:spPr>
          <a:xfrm>
            <a:off x="1187624" y="5805264"/>
            <a:ext cx="2376264" cy="369332"/>
          </a:xfrm>
          <a:prstGeom prst="rect">
            <a:avLst/>
          </a:prstGeom>
          <a:noFill/>
        </p:spPr>
        <p:txBody>
          <a:bodyPr wrap="square" rtlCol="0">
            <a:spAutoFit/>
          </a:bodyPr>
          <a:lstStyle/>
          <a:p>
            <a:r>
              <a:rPr lang="en-US" dirty="0" smtClean="0"/>
              <a:t>Alexander </a:t>
            </a:r>
            <a:r>
              <a:rPr lang="en-US" dirty="0" err="1" smtClean="0"/>
              <a:t>Melnikov</a:t>
            </a:r>
            <a:endParaRPr lang="ru-RU" dirty="0"/>
          </a:p>
        </p:txBody>
      </p:sp>
      <p:sp>
        <p:nvSpPr>
          <p:cNvPr id="16412" name="AutoShape 28" descr="https://www.film.ru/sites/default/files/styles/thumb_260x320/public/people/14723751-84062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414" name="AutoShape 30" descr="https://www.film.ru/sites/default/files/styles/thumb_260x320/public/people/14723751-84062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416" name="AutoShape 32" descr="https://www.film.ru/sites/default/files/styles/thumb_260x320/public/people/14723751-84062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6418" name="Picture 34" descr="http://www.kino-teatr.ru/acter/album/386237/pv_737941.jpg"/>
          <p:cNvPicPr>
            <a:picLocks noChangeAspect="1" noChangeArrowheads="1"/>
          </p:cNvPicPr>
          <p:nvPr/>
        </p:nvPicPr>
        <p:blipFill>
          <a:blip r:embed="rId7" cstate="print"/>
          <a:srcRect/>
          <a:stretch>
            <a:fillRect/>
          </a:stretch>
        </p:blipFill>
        <p:spPr bwMode="auto">
          <a:xfrm>
            <a:off x="467544" y="260648"/>
            <a:ext cx="2304256" cy="1728192"/>
          </a:xfrm>
          <a:prstGeom prst="rect">
            <a:avLst/>
          </a:prstGeom>
          <a:noFill/>
        </p:spPr>
      </p:pic>
      <p:sp>
        <p:nvSpPr>
          <p:cNvPr id="32" name="TextBox 31"/>
          <p:cNvSpPr txBox="1"/>
          <p:nvPr/>
        </p:nvSpPr>
        <p:spPr>
          <a:xfrm>
            <a:off x="683568" y="2060848"/>
            <a:ext cx="1872208" cy="369332"/>
          </a:xfrm>
          <a:prstGeom prst="rect">
            <a:avLst/>
          </a:prstGeom>
          <a:noFill/>
        </p:spPr>
        <p:txBody>
          <a:bodyPr wrap="square" rtlCol="0">
            <a:spAutoFit/>
          </a:bodyPr>
          <a:lstStyle/>
          <a:p>
            <a:r>
              <a:rPr lang="en-US" dirty="0" smtClean="0"/>
              <a:t>Nikita </a:t>
            </a:r>
            <a:r>
              <a:rPr lang="en-US" dirty="0" err="1" smtClean="0"/>
              <a:t>Manets</a:t>
            </a:r>
            <a:endParaRPr lang="ru-RU" dirty="0"/>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im2-tub-ru.yandex.net/i?id=4b232309d2ce7033aabb57abd23c1c45-l&amp;n=13"/>
          <p:cNvPicPr>
            <a:picLocks noChangeAspect="1" noChangeArrowheads="1"/>
          </p:cNvPicPr>
          <p:nvPr/>
        </p:nvPicPr>
        <p:blipFill>
          <a:blip r:embed="rId2" cstate="print"/>
          <a:srcRect/>
          <a:stretch>
            <a:fillRect/>
          </a:stretch>
        </p:blipFill>
        <p:spPr bwMode="auto">
          <a:xfrm>
            <a:off x="6420614" y="332657"/>
            <a:ext cx="2228458" cy="3528392"/>
          </a:xfrm>
          <a:prstGeom prst="rect">
            <a:avLst/>
          </a:prstGeom>
          <a:noFill/>
        </p:spPr>
      </p:pic>
      <p:sp>
        <p:nvSpPr>
          <p:cNvPr id="6" name="TextBox 5"/>
          <p:cNvSpPr txBox="1"/>
          <p:nvPr/>
        </p:nvSpPr>
        <p:spPr>
          <a:xfrm>
            <a:off x="6372200" y="3933056"/>
            <a:ext cx="2304256" cy="369332"/>
          </a:xfrm>
          <a:prstGeom prst="rect">
            <a:avLst/>
          </a:prstGeom>
          <a:noFill/>
        </p:spPr>
        <p:txBody>
          <a:bodyPr wrap="square" rtlCol="0">
            <a:spAutoFit/>
          </a:bodyPr>
          <a:lstStyle/>
          <a:p>
            <a:r>
              <a:rPr lang="en-US" dirty="0" err="1" smtClean="0"/>
              <a:t>Fedor</a:t>
            </a:r>
            <a:r>
              <a:rPr lang="en-US" dirty="0" smtClean="0"/>
              <a:t> Old</a:t>
            </a:r>
            <a:endParaRPr lang="ru-RU" dirty="0"/>
          </a:p>
        </p:txBody>
      </p:sp>
      <p:pic>
        <p:nvPicPr>
          <p:cNvPr id="19460" name="Picture 4" descr="http://tvperson.ru/2015/01/artem_bashenin_01-683x1024.jpg"/>
          <p:cNvPicPr>
            <a:picLocks noChangeAspect="1" noChangeArrowheads="1"/>
          </p:cNvPicPr>
          <p:nvPr/>
        </p:nvPicPr>
        <p:blipFill>
          <a:blip r:embed="rId3" cstate="print"/>
          <a:srcRect/>
          <a:stretch>
            <a:fillRect/>
          </a:stretch>
        </p:blipFill>
        <p:spPr bwMode="auto">
          <a:xfrm>
            <a:off x="3635896" y="332656"/>
            <a:ext cx="2016224" cy="3022860"/>
          </a:xfrm>
          <a:prstGeom prst="rect">
            <a:avLst/>
          </a:prstGeom>
          <a:noFill/>
        </p:spPr>
      </p:pic>
      <p:sp>
        <p:nvSpPr>
          <p:cNvPr id="8" name="TextBox 7"/>
          <p:cNvSpPr txBox="1"/>
          <p:nvPr/>
        </p:nvSpPr>
        <p:spPr>
          <a:xfrm>
            <a:off x="3851920" y="3429000"/>
            <a:ext cx="1800200" cy="369332"/>
          </a:xfrm>
          <a:prstGeom prst="rect">
            <a:avLst/>
          </a:prstGeom>
          <a:noFill/>
        </p:spPr>
        <p:txBody>
          <a:bodyPr wrap="square" rtlCol="0">
            <a:spAutoFit/>
          </a:bodyPr>
          <a:lstStyle/>
          <a:p>
            <a:r>
              <a:rPr lang="en-US" dirty="0" err="1" smtClean="0"/>
              <a:t>Artem</a:t>
            </a:r>
            <a:r>
              <a:rPr lang="en-US" dirty="0" smtClean="0"/>
              <a:t> </a:t>
            </a:r>
            <a:r>
              <a:rPr lang="en-US" dirty="0" err="1" smtClean="0"/>
              <a:t>Bachinin</a:t>
            </a:r>
            <a:endParaRPr lang="ru-RU" dirty="0"/>
          </a:p>
        </p:txBody>
      </p:sp>
      <p:pic>
        <p:nvPicPr>
          <p:cNvPr id="19462" name="Picture 6" descr="&amp;Vcy;&amp;acy;&amp;dcy;&amp;icy;&amp;mcy; &amp;Mcy;&amp;iecy;&amp;dcy;&amp;vcy;&amp;iecy;&amp;dcy;&amp;iecy;&amp;vcy; (II)"/>
          <p:cNvPicPr>
            <a:picLocks noChangeAspect="1" noChangeArrowheads="1"/>
          </p:cNvPicPr>
          <p:nvPr/>
        </p:nvPicPr>
        <p:blipFill>
          <a:blip r:embed="rId4" cstate="print"/>
          <a:srcRect/>
          <a:stretch>
            <a:fillRect/>
          </a:stretch>
        </p:blipFill>
        <p:spPr bwMode="auto">
          <a:xfrm>
            <a:off x="971600" y="332656"/>
            <a:ext cx="1954502" cy="2736304"/>
          </a:xfrm>
          <a:prstGeom prst="rect">
            <a:avLst/>
          </a:prstGeom>
          <a:noFill/>
        </p:spPr>
      </p:pic>
      <p:sp>
        <p:nvSpPr>
          <p:cNvPr id="10" name="Прямоугольник 9"/>
          <p:cNvSpPr/>
          <p:nvPr/>
        </p:nvSpPr>
        <p:spPr>
          <a:xfrm>
            <a:off x="827584" y="6237312"/>
            <a:ext cx="1345433" cy="369332"/>
          </a:xfrm>
          <a:prstGeom prst="rect">
            <a:avLst/>
          </a:prstGeom>
        </p:spPr>
        <p:txBody>
          <a:bodyPr wrap="none">
            <a:spAutoFit/>
          </a:bodyPr>
          <a:lstStyle/>
          <a:p>
            <a:r>
              <a:rPr lang="en-US" dirty="0" err="1" smtClean="0"/>
              <a:t>Alexey</a:t>
            </a:r>
            <a:r>
              <a:rPr lang="en-US" dirty="0" smtClean="0"/>
              <a:t> </a:t>
            </a:r>
            <a:r>
              <a:rPr lang="en-US" dirty="0" err="1" smtClean="0"/>
              <a:t>Lukin</a:t>
            </a:r>
            <a:endParaRPr lang="ru-RU" dirty="0"/>
          </a:p>
        </p:txBody>
      </p:sp>
      <p:sp>
        <p:nvSpPr>
          <p:cNvPr id="11" name="Прямоугольник 10"/>
          <p:cNvSpPr/>
          <p:nvPr/>
        </p:nvSpPr>
        <p:spPr>
          <a:xfrm>
            <a:off x="971600" y="3140968"/>
            <a:ext cx="1817934" cy="369332"/>
          </a:xfrm>
          <a:prstGeom prst="rect">
            <a:avLst/>
          </a:prstGeom>
        </p:spPr>
        <p:txBody>
          <a:bodyPr wrap="none">
            <a:spAutoFit/>
          </a:bodyPr>
          <a:lstStyle/>
          <a:p>
            <a:r>
              <a:rPr lang="en-US" dirty="0" err="1" smtClean="0"/>
              <a:t>Vadim</a:t>
            </a:r>
            <a:r>
              <a:rPr lang="en-US" dirty="0" smtClean="0"/>
              <a:t> Medvedev</a:t>
            </a:r>
            <a:endParaRPr lang="ru-RU" dirty="0"/>
          </a:p>
        </p:txBody>
      </p:sp>
      <p:pic>
        <p:nvPicPr>
          <p:cNvPr id="19464" name="Picture 8" descr="&amp;Acy;&amp;lcy;&amp;iecy;&amp;kcy;&amp;scy;&amp;iecy;&amp;jcy; &amp;Lcy;&amp;ucy;&amp;kcy;&amp;icy;&amp;ncy;"/>
          <p:cNvPicPr>
            <a:picLocks noChangeAspect="1" noChangeArrowheads="1"/>
          </p:cNvPicPr>
          <p:nvPr/>
        </p:nvPicPr>
        <p:blipFill>
          <a:blip r:embed="rId5" cstate="print"/>
          <a:srcRect/>
          <a:stretch>
            <a:fillRect/>
          </a:stretch>
        </p:blipFill>
        <p:spPr bwMode="auto">
          <a:xfrm>
            <a:off x="683568" y="3645024"/>
            <a:ext cx="1800200" cy="2520281"/>
          </a:xfrm>
          <a:prstGeom prst="rect">
            <a:avLst/>
          </a:prstGeom>
          <a:noFill/>
        </p:spPr>
      </p:pic>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ая прямоугольная выноска 3"/>
          <p:cNvSpPr/>
          <p:nvPr/>
        </p:nvSpPr>
        <p:spPr>
          <a:xfrm>
            <a:off x="539552" y="692696"/>
            <a:ext cx="8208912" cy="1512168"/>
          </a:xfrm>
          <a:prstGeom prst="wedgeRoundRectCallout">
            <a:avLst>
              <a:gd name="adj1" fmla="val -41761"/>
              <a:gd name="adj2" fmla="val 6341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film is just super! I am a girl, but I loved it! The acting is on top, interesting story, life's a movie... no words, some emotions. I think I'll revise it again and again... In his </a:t>
            </a:r>
            <a:r>
              <a:rPr lang="en-US" dirty="0" err="1" smtClean="0"/>
              <a:t>kopilochku</a:t>
            </a:r>
            <a:r>
              <a:rPr lang="en-US" dirty="0" smtClean="0"/>
              <a:t> </a:t>
            </a:r>
            <a:r>
              <a:rPr lang="en-US" dirty="0" err="1" smtClean="0"/>
              <a:t>favourites</a:t>
            </a:r>
            <a:r>
              <a:rPr lang="en-US" dirty="0" smtClean="0"/>
              <a:t> by</a:t>
            </a:r>
            <a:endParaRPr lang="ru-RU" dirty="0"/>
          </a:p>
        </p:txBody>
      </p:sp>
      <p:sp>
        <p:nvSpPr>
          <p:cNvPr id="2" name="Заголовок 1"/>
          <p:cNvSpPr>
            <a:spLocks noGrp="1"/>
          </p:cNvSpPr>
          <p:nvPr>
            <p:ph type="title"/>
          </p:nvPr>
        </p:nvSpPr>
        <p:spPr>
          <a:xfrm>
            <a:off x="457200" y="274638"/>
            <a:ext cx="8229600" cy="850106"/>
          </a:xfrm>
        </p:spPr>
        <p:txBody>
          <a:bodyPr>
            <a:normAutofit fontScale="90000"/>
          </a:bodyPr>
          <a:lstStyle/>
          <a:p>
            <a:r>
              <a:rPr lang="en-US" dirty="0" smtClean="0"/>
              <a:t>Film reviews</a:t>
            </a:r>
            <a:br>
              <a:rPr lang="en-US" dirty="0" smtClean="0"/>
            </a:br>
            <a:endParaRPr lang="ru-RU" dirty="0"/>
          </a:p>
        </p:txBody>
      </p:sp>
      <p:sp>
        <p:nvSpPr>
          <p:cNvPr id="5" name="Скругленная прямоугольная выноска 4"/>
          <p:cNvSpPr/>
          <p:nvPr/>
        </p:nvSpPr>
        <p:spPr>
          <a:xfrm>
            <a:off x="611560" y="2564904"/>
            <a:ext cx="8208912" cy="1512168"/>
          </a:xfrm>
          <a:prstGeom prst="wedgeRoundRectCallout">
            <a:avLst>
              <a:gd name="adj1" fmla="val 7352"/>
              <a:gd name="adj2" fmla="val 625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Great movie!!! With meaning! I even worried and was really hoping that the ending will be exactly like that!! Every nation has its black sheep!! You need to be tolerant to each other! Mandatory viewing for parents and Teens! 10 out of 10</a:t>
            </a:r>
            <a:endParaRPr lang="ru-RU" dirty="0">
              <a:solidFill>
                <a:schemeClr val="bg1"/>
              </a:solidFill>
            </a:endParaRPr>
          </a:p>
        </p:txBody>
      </p:sp>
      <p:sp>
        <p:nvSpPr>
          <p:cNvPr id="6" name="Прямоугольная выноска 5"/>
          <p:cNvSpPr/>
          <p:nvPr/>
        </p:nvSpPr>
        <p:spPr>
          <a:xfrm>
            <a:off x="755576" y="4365104"/>
            <a:ext cx="7848872" cy="1584176"/>
          </a:xfrm>
          <a:prstGeom prst="wedgeRectCallout">
            <a:avLst>
              <a:gd name="adj1" fmla="val -36719"/>
              <a:gd name="adj2" fmla="val 682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film is stunning, the acting is amazing, watched in one breath, did not expect that such young actors would be so great to play and girls and boys, very convincing, all the movies I want to watch a second time, this want to see again, watched as much later sleep got sick and stumbled Thanks to the actors and Director. From the actors much depends on PTS though</a:t>
            </a:r>
            <a:endParaRPr lang="ru-RU" dirty="0"/>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ая выноска 3"/>
          <p:cNvSpPr/>
          <p:nvPr/>
        </p:nvSpPr>
        <p:spPr>
          <a:xfrm>
            <a:off x="611560" y="260648"/>
            <a:ext cx="7920880" cy="1224136"/>
          </a:xfrm>
          <a:prstGeom prst="wedgeRectCallout">
            <a:avLst>
              <a:gd name="adj1" fmla="val -46020"/>
              <a:gd name="adj2" fmla="val 579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movie "Box" (2016) has amazed me like no other over the past few years. This is due not only to the game of Sergei </a:t>
            </a:r>
            <a:r>
              <a:rPr lang="en-US" dirty="0" err="1" smtClean="0"/>
              <a:t>Romanovich</a:t>
            </a:r>
            <a:r>
              <a:rPr lang="en-US" dirty="0" smtClean="0"/>
              <a:t>, but the plot of the film. Has long do not make a film about the truth of life, and good...</a:t>
            </a:r>
            <a:endParaRPr lang="ru-RU" dirty="0"/>
          </a:p>
        </p:txBody>
      </p:sp>
      <p:sp>
        <p:nvSpPr>
          <p:cNvPr id="5" name="Прямоугольная выноска 4"/>
          <p:cNvSpPr/>
          <p:nvPr/>
        </p:nvSpPr>
        <p:spPr>
          <a:xfrm>
            <a:off x="611560" y="1988840"/>
            <a:ext cx="7992888" cy="4536504"/>
          </a:xfrm>
          <a:prstGeom prst="wedgeRectCallout">
            <a:avLst>
              <a:gd name="adj1" fmla="val 4127"/>
              <a:gd name="adj2" fmla="val 554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Yesterday watched a movie, and now hasten to share the experience.</a:t>
            </a:r>
            <a:br>
              <a:rPr lang="en-US" dirty="0" smtClean="0"/>
            </a:br>
            <a:r>
              <a:rPr lang="en-US" dirty="0" smtClean="0"/>
              <a:t>First, I normally </a:t>
            </a:r>
            <a:r>
              <a:rPr lang="en-US" dirty="0" err="1" smtClean="0"/>
              <a:t>fucale</a:t>
            </a:r>
            <a:r>
              <a:rPr lang="en-US" dirty="0" smtClean="0"/>
              <a:t> when her husband found another one of our movies, especially about boys, street, football in General, about being so far away from me. But in the process of unfolding of the plot I was interested in and of course wanted to see the ending.</a:t>
            </a:r>
            <a:br>
              <a:rPr lang="en-US" dirty="0" smtClean="0"/>
            </a:br>
            <a:r>
              <a:rPr lang="en-US" dirty="0" smtClean="0"/>
              <a:t/>
            </a:r>
            <a:br>
              <a:rPr lang="en-US" dirty="0" smtClean="0"/>
            </a:br>
            <a:r>
              <a:rPr lang="en-US" dirty="0" smtClean="0"/>
              <a:t>What's the movie about "Box"? About boys, four friends who love football. More precisely football live one of them, the other more than lovers. They train in the only in the County box. And on it there are still some fans of this game. Between the boys break out the differences. Now they will play their most important match. The winner gets a box and right to her to train.</a:t>
            </a:r>
            <a:br>
              <a:rPr lang="en-US" dirty="0" smtClean="0"/>
            </a:br>
            <a:r>
              <a:rPr lang="en-US" dirty="0" smtClean="0"/>
              <a:t/>
            </a:r>
            <a:br>
              <a:rPr lang="en-US" dirty="0" smtClean="0"/>
            </a:br>
            <a:r>
              <a:rPr lang="en-US" dirty="0" smtClean="0"/>
              <a:t>Good movie. Sometimes cruel, sometimes kind. The film is about the best human qualities. View, especially if you have teenage kids.</a:t>
            </a:r>
            <a:endParaRPr lang="ru-RU" dirty="0"/>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Технический стиль 16 х 9">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spDef>
      <a:spPr/>
      <a:bodyPr rtlCol="0" anchor="ctr"/>
      <a:lstStyle>
        <a:defPPr algn="ctr">
          <a:defRPr sz="2800"/>
        </a:defPPr>
      </a:lstStyle>
      <a:style>
        <a:lnRef idx="2">
          <a:schemeClr val="accent1">
            <a:shade val="50000"/>
          </a:schemeClr>
        </a:lnRef>
        <a:fillRef idx="1">
          <a:schemeClr val="accent1"/>
        </a:fillRef>
        <a:effectRef idx="0">
          <a:schemeClr val="accent1"/>
        </a:effectRef>
        <a:fontRef idx="minor">
          <a:schemeClr val="lt1"/>
        </a:fontRef>
      </a:style>
    </a:spDef>
    <a:lnDef>
      <a:spPr>
        <a:ln w="254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a:defPPr>
      </a:lstStyle>
    </a:txDef>
  </a:objectDefaults>
  <a:extraClrSchemeLst/>
  <a:extLst>
    <a:ext uri="{05A4C25C-085E-4340-85A3-A5531E510DB2}">
      <thm15:themeFamily xmlns="" xmlns:thm15="http://schemas.microsoft.com/office/thememl/2012/main" name="Office_9533248_TF02787990_TF02787990" id="{F8D9DA57-5005-4B4A-9EBB-6B6F0065B24A}" vid="{9FC5A353-BEB4-4811-B54D-34ADFAF3E06D}"/>
    </a:ext>
  </a:extLst>
</a:theme>
</file>

<file path=docProps/app.xml><?xml version="1.0" encoding="utf-8"?>
<Properties xmlns="http://schemas.openxmlformats.org/officeDocument/2006/extended-properties" xmlns:vt="http://schemas.openxmlformats.org/officeDocument/2006/docPropsVTypes">
  <Template>tf02787990</Template>
  <TotalTime>90</TotalTime>
  <Words>402</Words>
  <Application>Microsoft Office PowerPoint</Application>
  <PresentationFormat>Экран (4:3)</PresentationFormat>
  <Paragraphs>43</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Технический стиль 16 х 9</vt:lpstr>
      <vt:lpstr>Movie «Box»</vt:lpstr>
      <vt:lpstr>Слайд 2</vt:lpstr>
      <vt:lpstr>The creators of the film </vt:lpstr>
      <vt:lpstr>Movie description </vt:lpstr>
      <vt:lpstr>The main characters of the film </vt:lpstr>
      <vt:lpstr>Слайд 6</vt:lpstr>
      <vt:lpstr>Слайд 7</vt:lpstr>
      <vt:lpstr>Film reviews </vt:lpstr>
      <vt:lpstr>Слайд 9</vt:lpstr>
      <vt:lpstr>Episodes from the film</vt:lpstr>
      <vt:lpstr>Слайд 11</vt:lpstr>
      <vt:lpstr>Links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11</cp:revision>
  <dcterms:modified xsi:type="dcterms:W3CDTF">2017-03-17T10:01:09Z</dcterms:modified>
</cp:coreProperties>
</file>