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17.03.2017</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17.03.2017</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17.03.2017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17.03.2017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17.03.2017</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17.03.2017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17.03.2017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17.03.2017</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17.03.2017</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17.03.2017</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a:p>
        </p:txBody>
      </p:sp>
      <p:sp>
        <p:nvSpPr>
          <p:cNvPr id="2" name="Заголовок 1"/>
          <p:cNvSpPr>
            <a:spLocks noGrp="1"/>
          </p:cNvSpPr>
          <p:nvPr>
            <p:ph type="ctrTitle"/>
          </p:nvPr>
        </p:nvSpPr>
        <p:spPr>
          <a:xfrm>
            <a:off x="683568" y="0"/>
            <a:ext cx="7772400" cy="1470025"/>
          </a:xfrm>
        </p:spPr>
        <p:txBody>
          <a:bodyPr/>
          <a:lstStyle/>
          <a:p>
            <a:r>
              <a:rPr lang="en-US" dirty="0" smtClean="0"/>
              <a:t>Loch </a:t>
            </a:r>
            <a:r>
              <a:rPr lang="en-US" dirty="0" err="1" smtClean="0"/>
              <a:t>ness</a:t>
            </a:r>
            <a:r>
              <a:rPr lang="en-US" dirty="0" smtClean="0"/>
              <a:t> </a:t>
            </a:r>
            <a:endParaRPr lang="ru-RU" dirty="0"/>
          </a:p>
        </p:txBody>
      </p:sp>
      <p:pic>
        <p:nvPicPr>
          <p:cNvPr id="2050" name="Picture 2" descr="http://news-turizm.ru/wp-content/uploads/2015/01/LochNessUrquhart.jpg"/>
          <p:cNvPicPr>
            <a:picLocks noChangeAspect="1" noChangeArrowheads="1"/>
          </p:cNvPicPr>
          <p:nvPr/>
        </p:nvPicPr>
        <p:blipFill>
          <a:blip r:embed="rId2" cstate="print"/>
          <a:srcRect/>
          <a:stretch>
            <a:fillRect/>
          </a:stretch>
        </p:blipFill>
        <p:spPr bwMode="auto">
          <a:xfrm>
            <a:off x="714348" y="1428736"/>
            <a:ext cx="6407951" cy="424847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pic>
        <p:nvPicPr>
          <p:cNvPr id="22530" name="Picture 2" descr="http://img-fotki.yandex.ru/get/6522/4005.c/0_74142_df30a738_-1-XL.jpg"/>
          <p:cNvPicPr>
            <a:picLocks noChangeAspect="1" noChangeArrowheads="1"/>
          </p:cNvPicPr>
          <p:nvPr/>
        </p:nvPicPr>
        <p:blipFill>
          <a:blip r:embed="rId2" cstate="print"/>
          <a:srcRect/>
          <a:stretch>
            <a:fillRect/>
          </a:stretch>
        </p:blipFill>
        <p:spPr bwMode="auto">
          <a:xfrm>
            <a:off x="323528" y="476672"/>
            <a:ext cx="6336704" cy="4245593"/>
          </a:xfrm>
          <a:prstGeom prst="rect">
            <a:avLst/>
          </a:prstGeom>
          <a:noFill/>
        </p:spPr>
      </p:pic>
      <p:pic>
        <p:nvPicPr>
          <p:cNvPr id="5" name="Picture 6" descr="http://wwportal.com/data/uploads/2015/05/Loh-Ness-9.jpg"/>
          <p:cNvPicPr>
            <a:picLocks noChangeAspect="1" noChangeArrowheads="1"/>
          </p:cNvPicPr>
          <p:nvPr/>
        </p:nvPicPr>
        <p:blipFill>
          <a:blip r:embed="rId3" cstate="print"/>
          <a:srcRect/>
          <a:stretch>
            <a:fillRect/>
          </a:stretch>
        </p:blipFill>
        <p:spPr bwMode="auto">
          <a:xfrm>
            <a:off x="4934673" y="3861048"/>
            <a:ext cx="4209327" cy="280831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229600" cy="6192688"/>
          </a:xfrm>
        </p:spPr>
        <p:txBody>
          <a:bodyPr>
            <a:normAutofit fontScale="92500" lnSpcReduction="20000"/>
          </a:bodyPr>
          <a:lstStyle/>
          <a:p>
            <a:r>
              <a:rPr lang="en-US" dirty="0" smtClean="0"/>
              <a:t>Modern scientists continue numerous studies of Loch </a:t>
            </a:r>
            <a:r>
              <a:rPr lang="en-US" dirty="0" err="1" smtClean="0"/>
              <a:t>ness</a:t>
            </a:r>
            <a:r>
              <a:rPr lang="en-US" dirty="0" smtClean="0"/>
              <a:t>, but muddy water from the huge amount of suspension of peat, stopping to do quality video of the underwater world. But the ultrasound gave a great result: according to him, in the lake at a great depth really move huge objects, then fall, then rise, then abruptly changed its direction. Of course, this may not be proof of the existence of the Loch Ness monster. After all, these "objects" can be logs that sank and moved to the depths because of the many currents.</a:t>
            </a:r>
            <a:br>
              <a:rPr lang="en-US" dirty="0" smtClean="0"/>
            </a:br>
            <a:r>
              <a:rPr lang="en-US" dirty="0" smtClean="0"/>
              <a:t>Since 2007, the year the number of tourists who dream of a chance to see "</a:t>
            </a:r>
            <a:r>
              <a:rPr lang="en-US" dirty="0" err="1" smtClean="0"/>
              <a:t>Nessie</a:t>
            </a:r>
            <a:r>
              <a:rPr lang="en-US" dirty="0" smtClean="0"/>
              <a:t>", has grown to several times. The thing is that in this year released the popular science film, and it screened shot by Tim </a:t>
            </a:r>
            <a:r>
              <a:rPr lang="en-US" dirty="0" err="1" smtClean="0"/>
              <a:t>Dinsdale</a:t>
            </a:r>
            <a:r>
              <a:rPr lang="en-US" dirty="0" smtClean="0"/>
              <a:t> and new witness Gordon Holmes! Holmes once again managed to take video live monster, whose length reached, at the conclusion of the examination, 15 meters. This survey was also found to be authentic, and the beast it behaved more actively </a:t>
            </a:r>
            <a:r>
              <a:rPr lang="en-US" dirty="0" err="1" smtClean="0"/>
              <a:t>nirala</a:t>
            </a:r>
            <a:r>
              <a:rPr lang="en-US" dirty="0" smtClean="0"/>
              <a:t> sharply turned a small head and sometimes quietly sailed with a speed of 10 kilometers per hour.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0"/>
            <a:ext cx="8229600" cy="5937523"/>
          </a:xfrm>
        </p:spPr>
        <p:txBody>
          <a:bodyPr>
            <a:normAutofit fontScale="85000" lnSpcReduction="20000"/>
          </a:bodyPr>
          <a:lstStyle/>
          <a:p>
            <a:r>
              <a:rPr lang="en-US" dirty="0" smtClean="0"/>
              <a:t>Oil poured into the fire, and the world's most popular search engine of the Internet "Google". To be exact, one of its services, which satellite to consider almost any point on our planet. It turned out that the satellite captured in the lake... that "</a:t>
            </a:r>
            <a:r>
              <a:rPr lang="en-US" dirty="0" err="1" smtClean="0"/>
              <a:t>Nessie</a:t>
            </a:r>
            <a:r>
              <a:rPr lang="en-US" dirty="0" smtClean="0"/>
              <a:t>"! Prehistoric monster, at multiple magnifications, appeared in all its glory: fins, huge body and long neck.</a:t>
            </a:r>
            <a:br>
              <a:rPr lang="en-US" dirty="0" smtClean="0"/>
            </a:br>
            <a:r>
              <a:rPr lang="en-US" dirty="0" smtClean="0"/>
              <a:t>In our days, as mentioned above, Loch </a:t>
            </a:r>
            <a:r>
              <a:rPr lang="en-US" dirty="0" err="1" smtClean="0"/>
              <a:t>ness</a:t>
            </a:r>
            <a:r>
              <a:rPr lang="en-US" dirty="0" smtClean="0"/>
              <a:t> attracts half a million tourists, and that's not counting the research team. Naturally, all of these people bring huge income, so if the myth about the Loch Ness monster will be debunked, income from tourism will fall sharply. Perhaps for this reason, they often like to say skeptics, from time to time there "another undeniable proof" of the presence in the lake of the monster. They bring their arguments, to challenge which, incidentally, is quite difficult. Even if in the lake and lived plesiosaur, not one. But a whole group of prehistoric reptiles, certainly, it would have been found. Besides, Loch </a:t>
            </a:r>
            <a:r>
              <a:rPr lang="en-US" dirty="0" err="1" smtClean="0"/>
              <a:t>ness</a:t>
            </a:r>
            <a:r>
              <a:rPr lang="en-US" dirty="0" smtClean="0"/>
              <a:t> is unable to feed even one reptile, not to mention a whole family.</a:t>
            </a:r>
            <a:br>
              <a:rPr lang="en-US" dirty="0" smtClean="0"/>
            </a:br>
            <a:r>
              <a:rPr lang="en-US" dirty="0" smtClean="0"/>
              <a:t>Despite the skepticism of many scientists, the Loch </a:t>
            </a:r>
            <a:r>
              <a:rPr lang="en-US" dirty="0" err="1" smtClean="0"/>
              <a:t>ness</a:t>
            </a:r>
            <a:r>
              <a:rPr lang="en-US" dirty="0" smtClean="0"/>
              <a:t>, which is part of the channel connecting the two Maritime coast, enjoys continued popularity.</a:t>
            </a:r>
            <a:endParaRPr lang="ru-RU" dirty="0" smtClean="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60648"/>
            <a:ext cx="8229600" cy="5835352"/>
          </a:xfrm>
        </p:spPr>
        <p:txBody>
          <a:bodyPr>
            <a:normAutofit lnSpcReduction="10000"/>
          </a:bodyPr>
          <a:lstStyle/>
          <a:p>
            <a:endParaRPr lang="en-US" dirty="0" smtClean="0"/>
          </a:p>
          <a:p>
            <a:r>
              <a:rPr lang="en-US" dirty="0" smtClean="0"/>
              <a:t>In addition, most of the visitors to this mysterious area of tourists travel to the Museum of the Loch Ness monster, located right on the shore of the lake. In its walls you can see numerous photos of </a:t>
            </a:r>
            <a:r>
              <a:rPr lang="en-US" dirty="0" err="1" smtClean="0"/>
              <a:t>Nessie</a:t>
            </a:r>
            <a:r>
              <a:rPr lang="en-US" dirty="0" smtClean="0"/>
              <a:t>, stories that left the travelers on sheets of paper, even the forgery of a plesiosaur made not only local boys, but respected scientists and doctor. Built Museum on the shore of the lake, not by chance, by the way, he stands on the spot where the most frequently appeared from the murky waters of the huge Scottish monster of the pond. Maybe it's another bait for tourists, and maybe it's made specially to the visitors or the caretaker of the Museum finally presented irrefutable facts of existence, the main attractions of Scotland.</a:t>
            </a:r>
          </a:p>
          <a:p>
            <a:endParaRPr lang="ru-RU" dirty="0"/>
          </a:p>
        </p:txBody>
      </p:sp>
      <p:sp>
        <p:nvSpPr>
          <p:cNvPr id="3" name="Заголовок 2"/>
          <p:cNvSpPr>
            <a:spLocks noGrp="1"/>
          </p:cNvSpPr>
          <p:nvPr>
            <p:ph type="title"/>
          </p:nvPr>
        </p:nvSpPr>
        <p:spPr/>
        <p:txBody>
          <a:bodyPr/>
          <a:lstStyle/>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20000"/>
          </a:bodyPr>
          <a:lstStyle/>
          <a:p>
            <a:r>
              <a:rPr lang="en-US" dirty="0" smtClean="0"/>
              <a:t>Loch </a:t>
            </a:r>
            <a:r>
              <a:rPr lang="en-US" dirty="0" err="1" smtClean="0"/>
              <a:t>ness</a:t>
            </a:r>
            <a:r>
              <a:rPr lang="en-US" dirty="0" smtClean="0"/>
              <a:t> — a large deep freshwater lake in Scotland, stretching for 36 km South-West of Inverness.</a:t>
            </a:r>
            <a:br>
              <a:rPr lang="en-US" dirty="0" smtClean="0"/>
            </a:br>
            <a:r>
              <a:rPr lang="en-US" dirty="0" smtClean="0"/>
              <a:t>The lake is widely known in the world thanks to the legend of the Loch Ness monster. There are many commercial tours on the lake for tourists wishing to enjoy the beautiful nature and perhaps see a mythical monster.</a:t>
            </a:r>
            <a:br>
              <a:rPr lang="en-US" dirty="0" smtClean="0"/>
            </a:br>
            <a:r>
              <a:rPr lang="en-US" dirty="0" smtClean="0"/>
              <a:t>Loch </a:t>
            </a:r>
            <a:r>
              <a:rPr lang="en-US" dirty="0" err="1" smtClean="0"/>
              <a:t>ness</a:t>
            </a:r>
            <a:r>
              <a:rPr lang="en-US" dirty="0" smtClean="0"/>
              <a:t> is the largest body of water within the geological fault of the great Glen, running from North to South from Inverness to Fort William. The lake is part of the Caledonian canal, connecting the Western and Eastern sea coast of Scotland.</a:t>
            </a:r>
            <a:br>
              <a:rPr lang="en-US" dirty="0" smtClean="0"/>
            </a:br>
            <a:r>
              <a:rPr lang="en-US" dirty="0" smtClean="0"/>
              <a:t>Loch </a:t>
            </a:r>
            <a:r>
              <a:rPr lang="en-US" dirty="0" err="1" smtClean="0"/>
              <a:t>ness</a:t>
            </a:r>
            <a:r>
              <a:rPr lang="en-US" dirty="0" smtClean="0"/>
              <a:t>, like many other lakes in this part of Scotland is of glacial origin. The lake is rather lengthy and deep, yet its water is very muddy due to high peat content in the soil.</a:t>
            </a:r>
            <a:endParaRPr lang="ru-RU" dirty="0"/>
          </a:p>
        </p:txBody>
      </p:sp>
      <p:sp>
        <p:nvSpPr>
          <p:cNvPr id="2" name="Заголовок 1"/>
          <p:cNvSpPr>
            <a:spLocks noGrp="1"/>
          </p:cNvSpPr>
          <p:nvPr>
            <p:ph type="title"/>
          </p:nvPr>
        </p:nvSpPr>
        <p:spPr/>
        <p:txBody>
          <a:bodyPr/>
          <a:lstStyle/>
          <a:p>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433467"/>
          </a:xfrm>
        </p:spPr>
        <p:txBody>
          <a:bodyPr>
            <a:normAutofit lnSpcReduction="10000"/>
          </a:bodyPr>
          <a:lstStyle/>
          <a:p>
            <a:r>
              <a:rPr lang="en-US" dirty="0" smtClean="0"/>
              <a:t>Loch </a:t>
            </a:r>
            <a:r>
              <a:rPr lang="en-US" dirty="0" err="1" smtClean="0"/>
              <a:t>ness</a:t>
            </a:r>
            <a:r>
              <a:rPr lang="en-US" dirty="0" smtClean="0"/>
              <a:t> is the second largest water surface among lakes of Scotland: it is 56 km2. At the same time the volume of water it occupies the first place, as deeper than the other lakes. The supply of fresh water in the lake is greater than the total volume of fresh water in England and Wales. The maximum depth of the lake is 230 m.</a:t>
            </a:r>
            <a:br>
              <a:rPr lang="en-US" dirty="0" smtClean="0"/>
            </a:br>
            <a:r>
              <a:rPr lang="en-US" dirty="0" smtClean="0"/>
              <a:t>The lake is part of the cascade hydropower stations of Foyers, part of the national grid of great Britain.</a:t>
            </a:r>
            <a:br>
              <a:rPr lang="en-US" dirty="0" smtClean="0"/>
            </a:br>
            <a:r>
              <a:rPr lang="en-US" dirty="0" smtClean="0"/>
              <a:t>In the South-Western end, near Fort Augustus is the only island of the lake. On the lake there are artificial Islands called crannogs.</a:t>
            </a:r>
            <a:br>
              <a:rPr lang="en-US" dirty="0" smtClean="0"/>
            </a:br>
            <a:r>
              <a:rPr lang="en-US" dirty="0" smtClean="0"/>
              <a:t>On the lake there is a Museum of the Loch Ness monster.</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normAutofit fontScale="90000"/>
          </a:bodyPr>
          <a:lstStyle/>
          <a:p>
            <a:r>
              <a:rPr lang="en-US" dirty="0" smtClean="0"/>
              <a:t>The Loch Ness monster - myths, legends and facts</a:t>
            </a:r>
            <a:endParaRPr lang="ru-RU" dirty="0"/>
          </a:p>
        </p:txBody>
      </p:sp>
      <p:pic>
        <p:nvPicPr>
          <p:cNvPr id="15362" name="Picture 2" descr="http://lady-uspech.ru/wp-content/uploads/2011/11/Loch-Ness1.jpg"/>
          <p:cNvPicPr>
            <a:picLocks noChangeAspect="1" noChangeArrowheads="1"/>
          </p:cNvPicPr>
          <p:nvPr/>
        </p:nvPicPr>
        <p:blipFill>
          <a:blip r:embed="rId2" cstate="print"/>
          <a:srcRect/>
          <a:stretch>
            <a:fillRect/>
          </a:stretch>
        </p:blipFill>
        <p:spPr bwMode="auto">
          <a:xfrm>
            <a:off x="251520" y="1556792"/>
            <a:ext cx="4762500" cy="3638551"/>
          </a:xfrm>
          <a:prstGeom prst="rect">
            <a:avLst/>
          </a:prstGeom>
          <a:noFill/>
        </p:spPr>
      </p:pic>
      <p:pic>
        <p:nvPicPr>
          <p:cNvPr id="15364" name="Picture 4" descr="http://www.turspeak.ru/sites/default/files/imagecache/full/water_res_images/798px-Lochneska_poboba_museumofnessie.jpg"/>
          <p:cNvPicPr>
            <a:picLocks noChangeAspect="1" noChangeArrowheads="1"/>
          </p:cNvPicPr>
          <p:nvPr/>
        </p:nvPicPr>
        <p:blipFill>
          <a:blip r:embed="rId3" cstate="print"/>
          <a:srcRect/>
          <a:stretch>
            <a:fillRect/>
          </a:stretch>
        </p:blipFill>
        <p:spPr bwMode="auto">
          <a:xfrm>
            <a:off x="3635896" y="2564904"/>
            <a:ext cx="5171615" cy="388843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5865515"/>
          </a:xfrm>
        </p:spPr>
        <p:txBody>
          <a:bodyPr>
            <a:normAutofit fontScale="92500" lnSpcReduction="20000"/>
          </a:bodyPr>
          <a:lstStyle/>
          <a:p>
            <a:r>
              <a:rPr lang="en-US" dirty="0" smtClean="0"/>
              <a:t>The first written mention of the Loch Ness monster refers to the 565-th year. However, in those days the appearance of a monster related to the manifestation of evil forces. People from small villages was sent by boat in the last journey of a fisherman, which was attacked by the "devil incarnate". To the funeral procession approached St. </a:t>
            </a:r>
            <a:r>
              <a:rPr lang="en-US" dirty="0" err="1" smtClean="0"/>
              <a:t>Columb</a:t>
            </a:r>
            <a:r>
              <a:rPr lang="en-US" dirty="0" smtClean="0"/>
              <a:t> (of course, not the one who discovered America) and asked people: "Why did you bury such a young man?". He said that while the body of the deceased had already cast off from the shore. Saint Columbus who was convinced that the murder was committed by a demon, asked one of his devoted disciples to return the boat to inspect the corpse. A young guy, without hesitation, rushed into the Loch </a:t>
            </a:r>
            <a:r>
              <a:rPr lang="en-US" dirty="0" err="1" smtClean="0"/>
              <a:t>ness</a:t>
            </a:r>
            <a:r>
              <a:rPr lang="en-US" dirty="0" smtClean="0"/>
              <a:t> and swam for the boat, immediately out of the water seemed hideous face of the monster and wanted sharp teeth to bite daredevil in half. Holy Columbus prayed to God and ordered the creature back into the abyss. The words spoken by the Holy effect: the monster disappeared into the murky waters.</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5976664"/>
          </a:xfrm>
        </p:spPr>
        <p:txBody>
          <a:bodyPr>
            <a:normAutofit fontScale="77500" lnSpcReduction="20000"/>
          </a:bodyPr>
          <a:lstStyle/>
          <a:p>
            <a:r>
              <a:rPr lang="en-US" dirty="0" smtClean="0"/>
              <a:t>This legend, by the way, is found in the Chronicles of the Abbot of Iona, from which the greater part of his life devoted to the descriptions of the feats of St. Columba. Of course, to check the validity of this legend in our time is not possible, but the fact that the monster of Loch </a:t>
            </a:r>
            <a:r>
              <a:rPr lang="en-US" dirty="0" err="1" smtClean="0"/>
              <a:t>ness</a:t>
            </a:r>
            <a:r>
              <a:rPr lang="en-US" dirty="0" smtClean="0"/>
              <a:t> was mentioned so long ago, certainly deserves attention. This is the first written description of "</a:t>
            </a:r>
            <a:r>
              <a:rPr lang="en-US" dirty="0" err="1" smtClean="0"/>
              <a:t>Nessie</a:t>
            </a:r>
            <a:r>
              <a:rPr lang="en-US" dirty="0" smtClean="0"/>
              <a:t>", but there are still early! The ancient Romans before our era, in search of a suitable for the development of land, found great lake. On the rocks they painted a lot of animals that live in the area, by the way, they weren't too lazy to draw even a mouse. There is only one picture that does not fit into the "big picture" is the image of a huge monster with a long neck, which resembles a modern paleontologists... plesiosaur.</a:t>
            </a:r>
            <a:br>
              <a:rPr lang="en-US" dirty="0" smtClean="0"/>
            </a:br>
            <a:r>
              <a:rPr lang="en-US" dirty="0" smtClean="0"/>
              <a:t>From 565, the year before the beginning of the 19th century, more than any mention of the monster of Loch </a:t>
            </a:r>
            <a:r>
              <a:rPr lang="en-US" dirty="0" err="1" smtClean="0"/>
              <a:t>ness</a:t>
            </a:r>
            <a:r>
              <a:rPr lang="en-US" dirty="0" smtClean="0"/>
              <a:t> is not found. After near is Scotland's largest lake built the road, a prehistoric monster began to appear with enviable regularity. He constantly saw workers, local residents and tourists who came to admire the unspoiled nature of Scotland. Surprisingly, from 1933 to the present day the monster saw more than 5 000 times! In 1937, the year even there was a rumor that the lake constantly floats on the surface of the baby "</a:t>
            </a:r>
            <a:r>
              <a:rPr lang="en-US" dirty="0" err="1" smtClean="0"/>
              <a:t>Nessie</a:t>
            </a:r>
            <a:r>
              <a:rPr lang="en-US" dirty="0" smtClean="0"/>
              <a:t>".</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987824" y="188640"/>
            <a:ext cx="5698976" cy="6408712"/>
          </a:xfrm>
        </p:spPr>
        <p:txBody>
          <a:bodyPr>
            <a:normAutofit fontScale="70000" lnSpcReduction="20000"/>
          </a:bodyPr>
          <a:lstStyle/>
          <a:p>
            <a:r>
              <a:rPr lang="en-US" dirty="0" smtClean="0"/>
              <a:t>Already in 1943, the year you receive the information that the British pilot, flying a fighter plane over the lake Loch </a:t>
            </a:r>
            <a:r>
              <a:rPr lang="en-US" dirty="0" err="1" smtClean="0"/>
              <a:t>ness</a:t>
            </a:r>
            <a:r>
              <a:rPr lang="en-US" dirty="0" smtClean="0"/>
              <a:t>, saw a prehistoric monster "slowly dissecting the quiet surface of the lake". Of course, in those days this fact though, and paid attention, but to do research in the midst of the Second World war was simply no one.</a:t>
            </a:r>
            <a:br>
              <a:rPr lang="en-US" dirty="0" smtClean="0"/>
            </a:br>
            <a:r>
              <a:rPr lang="en-US" dirty="0" smtClean="0"/>
              <a:t>If you now ask the person who's never even been to Scotland, the question: "what is the Loch Ness monster?", the description is roughly the same: "huge body, large flippers, unnaturally long neck and "head button"". Where did this description? The answer to this question is a famous paleontologist who, by the way, with skepticism refers to the existence of a living plesiosaur. He argues that this description of the monster spread around the world with a book written by Constance white, which is called "This is more than a legend!". The writer received for the publication of the book a good fee, just collecting stories 117 people who allegedly saw and even took photos, the monster of Loch </a:t>
            </a:r>
            <a:r>
              <a:rPr lang="en-US" dirty="0" err="1" smtClean="0"/>
              <a:t>ness</a:t>
            </a:r>
            <a:r>
              <a:rPr lang="en-US" dirty="0" smtClean="0"/>
              <a:t>. In this book, for the most part described </a:t>
            </a:r>
            <a:r>
              <a:rPr lang="en-US" dirty="0" err="1" smtClean="0"/>
              <a:t>Nessie</a:t>
            </a:r>
            <a:r>
              <a:rPr lang="en-US" dirty="0" smtClean="0"/>
              <a:t>, like a fat lizard with flippers, a long neck and small head with sharp teeth.</a:t>
            </a:r>
            <a:endParaRPr lang="ru-RU" dirty="0"/>
          </a:p>
        </p:txBody>
      </p:sp>
      <p:pic>
        <p:nvPicPr>
          <p:cNvPr id="17410" name="Picture 2" descr="http://www.vokrugsveta.ru/img/cmn/2007/04/27/015.jpg"/>
          <p:cNvPicPr>
            <a:picLocks noChangeAspect="1" noChangeArrowheads="1"/>
          </p:cNvPicPr>
          <p:nvPr/>
        </p:nvPicPr>
        <p:blipFill>
          <a:blip r:embed="rId2" cstate="print"/>
          <a:srcRect/>
          <a:stretch>
            <a:fillRect/>
          </a:stretch>
        </p:blipFill>
        <p:spPr bwMode="auto">
          <a:xfrm>
            <a:off x="467544" y="1412776"/>
            <a:ext cx="2736303" cy="338437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07496" y="404664"/>
            <a:ext cx="4536504" cy="6120680"/>
          </a:xfrm>
        </p:spPr>
        <p:txBody>
          <a:bodyPr>
            <a:normAutofit fontScale="85000" lnSpcReduction="20000"/>
          </a:bodyPr>
          <a:lstStyle/>
          <a:p>
            <a:r>
              <a:rPr lang="en-US" dirty="0" smtClean="0"/>
              <a:t>So is there a Loch Ness monster? Or is this another legend, which appeared to attract to Scotland a huge number of tourists? The answer to this question is currently one of the most authoritative experts to give dares. However, there is a shot from the air, which supposedly proves the existence of the Loch </a:t>
            </a:r>
            <a:r>
              <a:rPr lang="en-US" dirty="0" err="1" smtClean="0"/>
              <a:t>ness</a:t>
            </a:r>
            <a:r>
              <a:rPr lang="en-US" dirty="0" smtClean="0"/>
              <a:t> a living creature of enormous size: it was made by Tim </a:t>
            </a:r>
            <a:r>
              <a:rPr lang="en-US" dirty="0" err="1" smtClean="0"/>
              <a:t>Dinsdale</a:t>
            </a:r>
            <a:r>
              <a:rPr lang="en-US" dirty="0" smtClean="0"/>
              <a:t>. A huge amount of examinations proved that it's not fake, and the lake at the time of shooting really sailed "the living entity" with a speed of just over 16 kilometers per hour. All the other pictures were fake or not yet thoroughly analyzed.</a:t>
            </a:r>
            <a:endParaRPr lang="ru-RU" dirty="0"/>
          </a:p>
        </p:txBody>
      </p:sp>
      <p:pic>
        <p:nvPicPr>
          <p:cNvPr id="20482" name="Picture 2" descr="http://std3.ru/2a/38/1429016030-2a381563651023df69f17c3d50332fc5.jpg"/>
          <p:cNvPicPr>
            <a:picLocks noChangeAspect="1" noChangeArrowheads="1"/>
          </p:cNvPicPr>
          <p:nvPr/>
        </p:nvPicPr>
        <p:blipFill>
          <a:blip r:embed="rId2" cstate="print"/>
          <a:srcRect/>
          <a:stretch>
            <a:fillRect/>
          </a:stretch>
        </p:blipFill>
        <p:spPr bwMode="auto">
          <a:xfrm>
            <a:off x="251520" y="260648"/>
            <a:ext cx="4642040" cy="616530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normAutofit fontScale="90000"/>
          </a:bodyPr>
          <a:lstStyle/>
          <a:p>
            <a:r>
              <a:rPr lang="en-US" dirty="0" smtClean="0"/>
              <a:t>Loch </a:t>
            </a:r>
            <a:r>
              <a:rPr lang="en-US" dirty="0" err="1" smtClean="0"/>
              <a:t>ness</a:t>
            </a:r>
            <a:r>
              <a:rPr lang="en-US" dirty="0" smtClean="0"/>
              <a:t> in our days, the attraction for tourists and scientists</a:t>
            </a:r>
            <a:endParaRPr lang="ru-RU" dirty="0"/>
          </a:p>
        </p:txBody>
      </p:sp>
      <p:pic>
        <p:nvPicPr>
          <p:cNvPr id="21506" name="Picture 2" descr="https://im0-tub-ru.yandex.net/i?id=85a018a61dead22a3cf9dfeff55cbd50&amp;n=33&amp;h=215&amp;w=323"/>
          <p:cNvPicPr>
            <a:picLocks noChangeAspect="1" noChangeArrowheads="1"/>
          </p:cNvPicPr>
          <p:nvPr/>
        </p:nvPicPr>
        <p:blipFill>
          <a:blip r:embed="rId2" cstate="print"/>
          <a:srcRect/>
          <a:stretch>
            <a:fillRect/>
          </a:stretch>
        </p:blipFill>
        <p:spPr bwMode="auto">
          <a:xfrm>
            <a:off x="5508104" y="2060848"/>
            <a:ext cx="3076575" cy="2047876"/>
          </a:xfrm>
          <a:prstGeom prst="rect">
            <a:avLst/>
          </a:prstGeom>
          <a:noFill/>
        </p:spPr>
      </p:pic>
      <p:pic>
        <p:nvPicPr>
          <p:cNvPr id="21508" name="Picture 4" descr="http://www.putidorogi-nn.ru/images/stories/ozero_lokh_ness/21.jpg"/>
          <p:cNvPicPr>
            <a:picLocks noChangeAspect="1" noChangeArrowheads="1"/>
          </p:cNvPicPr>
          <p:nvPr/>
        </p:nvPicPr>
        <p:blipFill>
          <a:blip r:embed="rId3" cstate="print"/>
          <a:srcRect/>
          <a:stretch>
            <a:fillRect/>
          </a:stretch>
        </p:blipFill>
        <p:spPr bwMode="auto">
          <a:xfrm>
            <a:off x="0" y="2708920"/>
            <a:ext cx="5185304" cy="345638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35</TotalTime>
  <Words>1018</Words>
  <Application>Microsoft Office PowerPoint</Application>
  <PresentationFormat>Экран (4:3)</PresentationFormat>
  <Paragraphs>13</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Бумажная</vt:lpstr>
      <vt:lpstr>Loch ness </vt:lpstr>
      <vt:lpstr>Слайд 2</vt:lpstr>
      <vt:lpstr>Слайд 3</vt:lpstr>
      <vt:lpstr>The Loch Ness monster - myths, legends and facts</vt:lpstr>
      <vt:lpstr>Слайд 5</vt:lpstr>
      <vt:lpstr>Слайд 6</vt:lpstr>
      <vt:lpstr>Слайд 7</vt:lpstr>
      <vt:lpstr>Слайд 8</vt:lpstr>
      <vt:lpstr>Loch ness in our days, the attraction for tourists and scientists</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Loch ness </dc:title>
  <cp:lastModifiedBy>Admin</cp:lastModifiedBy>
  <cp:revision>5</cp:revision>
  <dcterms:modified xsi:type="dcterms:W3CDTF">2017-03-17T10:16:30Z</dcterms:modified>
</cp:coreProperties>
</file>