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262" r:id="rId4"/>
    <p:sldId id="257" r:id="rId5"/>
    <p:sldId id="258" r:id="rId6"/>
    <p:sldId id="281" r:id="rId7"/>
    <p:sldId id="265" r:id="rId8"/>
    <p:sldId id="263" r:id="rId9"/>
    <p:sldId id="272" r:id="rId10"/>
    <p:sldId id="266" r:id="rId11"/>
    <p:sldId id="264" r:id="rId12"/>
    <p:sldId id="277" r:id="rId13"/>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Calibri" pitchFamily="34" charset="0"/>
        <a:ea typeface="+mn-ea"/>
        <a:cs typeface="Arial" charset="0"/>
      </a:defRPr>
    </a:lvl1pPr>
    <a:lvl2pPr marL="457200" algn="l" rtl="0" eaLnBrk="0" fontAlgn="base" hangingPunct="0">
      <a:spcBef>
        <a:spcPct val="0"/>
      </a:spcBef>
      <a:spcAft>
        <a:spcPct val="0"/>
      </a:spcAft>
      <a:defRPr kern="1200">
        <a:solidFill>
          <a:schemeClr val="tx1"/>
        </a:solidFill>
        <a:latin typeface="Calibri" pitchFamily="34" charset="0"/>
        <a:ea typeface="+mn-ea"/>
        <a:cs typeface="Arial" charset="0"/>
      </a:defRPr>
    </a:lvl2pPr>
    <a:lvl3pPr marL="914400" algn="l" rtl="0" eaLnBrk="0" fontAlgn="base" hangingPunct="0">
      <a:spcBef>
        <a:spcPct val="0"/>
      </a:spcBef>
      <a:spcAft>
        <a:spcPct val="0"/>
      </a:spcAft>
      <a:defRPr kern="1200">
        <a:solidFill>
          <a:schemeClr val="tx1"/>
        </a:solidFill>
        <a:latin typeface="Calibri" pitchFamily="34" charset="0"/>
        <a:ea typeface="+mn-ea"/>
        <a:cs typeface="Arial" charset="0"/>
      </a:defRPr>
    </a:lvl3pPr>
    <a:lvl4pPr marL="1371600" algn="l" rtl="0" eaLnBrk="0" fontAlgn="base" hangingPunct="0">
      <a:spcBef>
        <a:spcPct val="0"/>
      </a:spcBef>
      <a:spcAft>
        <a:spcPct val="0"/>
      </a:spcAft>
      <a:defRPr kern="1200">
        <a:solidFill>
          <a:schemeClr val="tx1"/>
        </a:solidFill>
        <a:latin typeface="Calibri" pitchFamily="34" charset="0"/>
        <a:ea typeface="+mn-ea"/>
        <a:cs typeface="Arial" charset="0"/>
      </a:defRPr>
    </a:lvl4pPr>
    <a:lvl5pPr marL="1828800" algn="l" rtl="0" eaLnBrk="0" fontAlgn="base" hangingPunct="0">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CEEA"/>
    <a:srgbClr val="463B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59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rgbClr val="C6D9F1"/>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43608" y="764704"/>
            <a:ext cx="7210425" cy="1470025"/>
          </a:xfrm>
        </p:spPr>
        <p:txBody>
          <a:bodyPr/>
          <a:lstStyle>
            <a:lvl1pPr>
              <a:defRPr b="1">
                <a:latin typeface="Corbel" pitchFamily="34" charset="0"/>
              </a:defRPr>
            </a:lvl1pPr>
          </a:lstStyle>
          <a:p>
            <a:r>
              <a:rPr lang="ru-RU" dirty="0" smtClean="0"/>
              <a:t>Образец заголовка</a:t>
            </a:r>
            <a:endParaRPr lang="ru-RU" dirty="0"/>
          </a:p>
        </p:txBody>
      </p:sp>
      <p:sp>
        <p:nvSpPr>
          <p:cNvPr id="3" name="Подзаголовок 2"/>
          <p:cNvSpPr>
            <a:spLocks noGrp="1"/>
          </p:cNvSpPr>
          <p:nvPr>
            <p:ph type="subTitle" idx="1"/>
          </p:nvPr>
        </p:nvSpPr>
        <p:spPr>
          <a:xfrm>
            <a:off x="1475656" y="4077072"/>
            <a:ext cx="6400800" cy="1104528"/>
          </a:xfrm>
        </p:spPr>
        <p:txBody>
          <a:bodyPr/>
          <a:lstStyle>
            <a:lvl1pPr marL="0" indent="0" algn="ctr">
              <a:buNone/>
              <a:defRPr>
                <a:solidFill>
                  <a:schemeClr val="tx1">
                    <a:tint val="75000"/>
                  </a:schemeClr>
                </a:solidFill>
                <a:latin typeface="Corbe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Образец подзаголовка</a:t>
            </a:r>
            <a:endParaRPr lang="ru-RU" dirty="0"/>
          </a:p>
        </p:txBody>
      </p:sp>
      <p:sp>
        <p:nvSpPr>
          <p:cNvPr id="4" name="Дата 3"/>
          <p:cNvSpPr>
            <a:spLocks noGrp="1"/>
          </p:cNvSpPr>
          <p:nvPr>
            <p:ph type="dt" sz="half" idx="10"/>
          </p:nvPr>
        </p:nvSpPr>
        <p:spPr/>
        <p:txBody>
          <a:bodyPr/>
          <a:lstStyle>
            <a:lvl1pPr>
              <a:defRPr/>
            </a:lvl1pPr>
          </a:lstStyle>
          <a:p>
            <a:pPr>
              <a:defRPr/>
            </a:pPr>
            <a:fld id="{ACFE3D99-4171-43EC-BFEA-690A8972A9C0}" type="datetimeFigureOut">
              <a:rPr lang="ru-RU"/>
              <a:pPr>
                <a:defRPr/>
              </a:pPr>
              <a:t>14.01.2018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AACEBA10-2605-43D9-928E-3A605CC999A3}" type="slidenum">
              <a:rPr lang="ru-RU" altLang="ru-RU"/>
              <a:pPr/>
              <a:t>‹#›</a:t>
            </a:fld>
            <a:endParaRPr lang="ru-RU" altLang="ru-RU"/>
          </a:p>
        </p:txBody>
      </p:sp>
    </p:spTree>
    <p:extLst>
      <p:ext uri="{BB962C8B-B14F-4D97-AF65-F5344CB8AC3E}">
        <p14:creationId xmlns:p14="http://schemas.microsoft.com/office/powerpoint/2010/main" val="1812903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407C079-0476-4658-B2B0-F9D2E5471684}" type="datetimeFigureOut">
              <a:rPr lang="ru-RU"/>
              <a:pPr>
                <a:defRPr/>
              </a:pPr>
              <a:t>14.01.2018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1CD0A942-6C9A-46E3-A284-6329547E49E9}" type="slidenum">
              <a:rPr lang="ru-RU" altLang="ru-RU"/>
              <a:pPr/>
              <a:t>‹#›</a:t>
            </a:fld>
            <a:endParaRPr lang="ru-RU" altLang="ru-RU"/>
          </a:p>
        </p:txBody>
      </p:sp>
    </p:spTree>
    <p:extLst>
      <p:ext uri="{BB962C8B-B14F-4D97-AF65-F5344CB8AC3E}">
        <p14:creationId xmlns:p14="http://schemas.microsoft.com/office/powerpoint/2010/main" val="3096784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E9C4034-6B41-4E9F-AF03-420C5875F2BB}" type="datetimeFigureOut">
              <a:rPr lang="ru-RU"/>
              <a:pPr>
                <a:defRPr/>
              </a:pPr>
              <a:t>14.01.2018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6918A6CA-FF7D-453A-AA5B-76ACDD36EEA3}" type="slidenum">
              <a:rPr lang="ru-RU" altLang="ru-RU"/>
              <a:pPr/>
              <a:t>‹#›</a:t>
            </a:fld>
            <a:endParaRPr lang="ru-RU" altLang="ru-RU"/>
          </a:p>
        </p:txBody>
      </p:sp>
    </p:spTree>
    <p:extLst>
      <p:ext uri="{BB962C8B-B14F-4D97-AF65-F5344CB8AC3E}">
        <p14:creationId xmlns:p14="http://schemas.microsoft.com/office/powerpoint/2010/main" val="2308298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9C6F18D-C445-4B84-81F4-C83F13085390}" type="datetimeFigureOut">
              <a:rPr lang="ru-RU"/>
              <a:pPr>
                <a:defRPr/>
              </a:pPr>
              <a:t>14.01.2018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AB33F0B0-04EF-4973-A4ED-47E857D68CAB}" type="slidenum">
              <a:rPr lang="ru-RU" altLang="ru-RU"/>
              <a:pPr/>
              <a:t>‹#›</a:t>
            </a:fld>
            <a:endParaRPr lang="ru-RU" altLang="ru-RU"/>
          </a:p>
        </p:txBody>
      </p:sp>
    </p:spTree>
    <p:extLst>
      <p:ext uri="{BB962C8B-B14F-4D97-AF65-F5344CB8AC3E}">
        <p14:creationId xmlns:p14="http://schemas.microsoft.com/office/powerpoint/2010/main" val="1695064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5" y="4406900"/>
            <a:ext cx="7379097"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1115615" y="2906713"/>
            <a:ext cx="7379097"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45779668-B91D-451F-ADB4-4BAE66B2BDE0}" type="datetimeFigureOut">
              <a:rPr lang="ru-RU"/>
              <a:pPr>
                <a:defRPr/>
              </a:pPr>
              <a:t>14.01.2018</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fld id="{DB5BFEF8-2183-44E3-BCB1-882E97DD531E}" type="slidenum">
              <a:rPr lang="ru-RU" altLang="ru-RU"/>
              <a:pPr/>
              <a:t>‹#›</a:t>
            </a:fld>
            <a:endParaRPr lang="ru-RU" altLang="ru-RU"/>
          </a:p>
        </p:txBody>
      </p:sp>
    </p:spTree>
    <p:extLst>
      <p:ext uri="{BB962C8B-B14F-4D97-AF65-F5344CB8AC3E}">
        <p14:creationId xmlns:p14="http://schemas.microsoft.com/office/powerpoint/2010/main" val="1694348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1187624" y="1600200"/>
            <a:ext cx="388843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364088" y="1600200"/>
            <a:ext cx="33227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439694CA-93D1-4B0F-9628-F6CF07163D03}" type="datetimeFigureOut">
              <a:rPr lang="ru-RU"/>
              <a:pPr>
                <a:defRPr/>
              </a:pPr>
              <a:t>14.01.2018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0746C8F0-0AE8-4754-B83A-7A8A94A6764D}" type="slidenum">
              <a:rPr lang="ru-RU" altLang="ru-RU"/>
              <a:pPr/>
              <a:t>‹#›</a:t>
            </a:fld>
            <a:endParaRPr lang="ru-RU" altLang="ru-RU"/>
          </a:p>
        </p:txBody>
      </p:sp>
    </p:spTree>
    <p:extLst>
      <p:ext uri="{BB962C8B-B14F-4D97-AF65-F5344CB8AC3E}">
        <p14:creationId xmlns:p14="http://schemas.microsoft.com/office/powerpoint/2010/main" val="3857597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1043608" y="155679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smtClean="0"/>
              <a:t>Образец текста</a:t>
            </a:r>
          </a:p>
        </p:txBody>
      </p:sp>
      <p:sp>
        <p:nvSpPr>
          <p:cNvPr id="4" name="Объект 3"/>
          <p:cNvSpPr>
            <a:spLocks noGrp="1"/>
          </p:cNvSpPr>
          <p:nvPr>
            <p:ph sz="half" idx="2"/>
          </p:nvPr>
        </p:nvSpPr>
        <p:spPr>
          <a:xfrm>
            <a:off x="1115616" y="2204864"/>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Текст 4"/>
          <p:cNvSpPr>
            <a:spLocks noGrp="1"/>
          </p:cNvSpPr>
          <p:nvPr>
            <p:ph type="body" sz="quarter" idx="3"/>
          </p:nvPr>
        </p:nvSpPr>
        <p:spPr>
          <a:xfrm>
            <a:off x="5364088" y="1535113"/>
            <a:ext cx="33227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smtClean="0"/>
              <a:t>Образец текста</a:t>
            </a:r>
          </a:p>
        </p:txBody>
      </p:sp>
      <p:sp>
        <p:nvSpPr>
          <p:cNvPr id="6" name="Объект 5"/>
          <p:cNvSpPr>
            <a:spLocks noGrp="1"/>
          </p:cNvSpPr>
          <p:nvPr>
            <p:ph sz="quarter" idx="4"/>
          </p:nvPr>
        </p:nvSpPr>
        <p:spPr>
          <a:xfrm>
            <a:off x="5364088" y="2174875"/>
            <a:ext cx="33227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Дата 3"/>
          <p:cNvSpPr>
            <a:spLocks noGrp="1"/>
          </p:cNvSpPr>
          <p:nvPr>
            <p:ph type="dt" sz="half" idx="10"/>
          </p:nvPr>
        </p:nvSpPr>
        <p:spPr/>
        <p:txBody>
          <a:bodyPr/>
          <a:lstStyle>
            <a:lvl1pPr>
              <a:defRPr/>
            </a:lvl1pPr>
          </a:lstStyle>
          <a:p>
            <a:pPr>
              <a:defRPr/>
            </a:pPr>
            <a:fld id="{A9270C04-7E67-43DA-BD88-82255D3EE86C}" type="datetimeFigureOut">
              <a:rPr lang="ru-RU"/>
              <a:pPr>
                <a:defRPr/>
              </a:pPr>
              <a:t>14.01.2018</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fld id="{204C3AC8-16DF-4F8F-83DD-C9E1C05BBE73}" type="slidenum">
              <a:rPr lang="ru-RU" altLang="ru-RU"/>
              <a:pPr/>
              <a:t>‹#›</a:t>
            </a:fld>
            <a:endParaRPr lang="ru-RU" altLang="ru-RU"/>
          </a:p>
        </p:txBody>
      </p:sp>
    </p:spTree>
    <p:extLst>
      <p:ext uri="{BB962C8B-B14F-4D97-AF65-F5344CB8AC3E}">
        <p14:creationId xmlns:p14="http://schemas.microsoft.com/office/powerpoint/2010/main" val="268331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D5CF2834-2D97-463C-BF9F-4A51DF226736}" type="datetimeFigureOut">
              <a:rPr lang="ru-RU"/>
              <a:pPr>
                <a:defRPr/>
              </a:pPr>
              <a:t>14.01.2018</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fld id="{D6C10700-5D17-4AB3-A64E-0878F86DA47D}" type="slidenum">
              <a:rPr lang="ru-RU" altLang="ru-RU"/>
              <a:pPr/>
              <a:t>‹#›</a:t>
            </a:fld>
            <a:endParaRPr lang="ru-RU" altLang="ru-RU"/>
          </a:p>
        </p:txBody>
      </p:sp>
    </p:spTree>
    <p:extLst>
      <p:ext uri="{BB962C8B-B14F-4D97-AF65-F5344CB8AC3E}">
        <p14:creationId xmlns:p14="http://schemas.microsoft.com/office/powerpoint/2010/main" val="2430705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E6048E54-8201-4010-B4D8-EC348E68C517}" type="datetimeFigureOut">
              <a:rPr lang="ru-RU"/>
              <a:pPr>
                <a:defRPr/>
              </a:pPr>
              <a:t>14.01.2018</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fld id="{30CD5FED-C2ED-4FEE-B9E9-205EAD18D886}" type="slidenum">
              <a:rPr lang="ru-RU" altLang="ru-RU"/>
              <a:pPr/>
              <a:t>‹#›</a:t>
            </a:fld>
            <a:endParaRPr lang="ru-RU" altLang="ru-RU"/>
          </a:p>
        </p:txBody>
      </p:sp>
    </p:spTree>
    <p:extLst>
      <p:ext uri="{BB962C8B-B14F-4D97-AF65-F5344CB8AC3E}">
        <p14:creationId xmlns:p14="http://schemas.microsoft.com/office/powerpoint/2010/main" val="27229944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273050"/>
            <a:ext cx="2349897"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1043608" y="1435100"/>
            <a:ext cx="242190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FB477CF-4688-4CE2-8780-7C5FFAED031C}" type="datetimeFigureOut">
              <a:rPr lang="ru-RU"/>
              <a:pPr>
                <a:defRPr/>
              </a:pPr>
              <a:t>14.01.2018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E02FFF78-3494-499C-8E39-F7E1A9356F77}" type="slidenum">
              <a:rPr lang="ru-RU" altLang="ru-RU"/>
              <a:pPr/>
              <a:t>‹#›</a:t>
            </a:fld>
            <a:endParaRPr lang="ru-RU" altLang="ru-RU"/>
          </a:p>
        </p:txBody>
      </p:sp>
    </p:spTree>
    <p:extLst>
      <p:ext uri="{BB962C8B-B14F-4D97-AF65-F5344CB8AC3E}">
        <p14:creationId xmlns:p14="http://schemas.microsoft.com/office/powerpoint/2010/main" val="4026301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C7909F80-9F4A-45CB-B585-0A14E31BEF9C}" type="datetimeFigureOut">
              <a:rPr lang="ru-RU"/>
              <a:pPr>
                <a:defRPr/>
              </a:pPr>
              <a:t>14.01.2018</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fld id="{25D10ECF-975C-4F41-B5E1-1EA9F5702A91}" type="slidenum">
              <a:rPr lang="ru-RU" altLang="ru-RU"/>
              <a:pPr/>
              <a:t>‹#›</a:t>
            </a:fld>
            <a:endParaRPr lang="ru-RU" altLang="ru-RU"/>
          </a:p>
        </p:txBody>
      </p:sp>
    </p:spTree>
    <p:extLst>
      <p:ext uri="{BB962C8B-B14F-4D97-AF65-F5344CB8AC3E}">
        <p14:creationId xmlns:p14="http://schemas.microsoft.com/office/powerpoint/2010/main" val="1640966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9CEEA"/>
        </a:solidFill>
        <a:effectLst/>
      </p:bgPr>
    </p:bg>
    <p:spTree>
      <p:nvGrpSpPr>
        <p:cNvPr id="1" name=""/>
        <p:cNvGrpSpPr/>
        <p:nvPr/>
      </p:nvGrpSpPr>
      <p:grpSpPr>
        <a:xfrm>
          <a:off x="0" y="0"/>
          <a:ext cx="0" cy="0"/>
          <a:chOff x="0" y="0"/>
          <a:chExt cx="0" cy="0"/>
        </a:xfrm>
      </p:grpSpPr>
      <p:pic>
        <p:nvPicPr>
          <p:cNvPr id="1026" name="Рисунок 6"/>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042988" y="0"/>
            <a:ext cx="810101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Заголовок 1"/>
          <p:cNvSpPr>
            <a:spLocks noGrp="1"/>
          </p:cNvSpPr>
          <p:nvPr>
            <p:ph type="title"/>
          </p:nvPr>
        </p:nvSpPr>
        <p:spPr bwMode="auto">
          <a:xfrm>
            <a:off x="1187450" y="333375"/>
            <a:ext cx="75104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8" name="Текст 2"/>
          <p:cNvSpPr>
            <a:spLocks noGrp="1"/>
          </p:cNvSpPr>
          <p:nvPr>
            <p:ph type="body" idx="1"/>
          </p:nvPr>
        </p:nvSpPr>
        <p:spPr bwMode="auto">
          <a:xfrm>
            <a:off x="1187450" y="1600200"/>
            <a:ext cx="749935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92333183-3B9C-4D8B-AA33-BABDCE7E0FCA}" type="datetimeFigureOut">
              <a:rPr lang="ru-RU"/>
              <a:pPr>
                <a:defRPr/>
              </a:pPr>
              <a:t>14.01.2018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7F3B870C-7891-4B5E-8CCA-815BE2BC90C4}" type="slidenum">
              <a:rPr lang="ru-RU" altLang="ru-RU"/>
              <a:pPr/>
              <a:t>‹#›</a:t>
            </a:fld>
            <a:endParaRPr lang="ru-RU" altLang="ru-RU"/>
          </a:p>
        </p:txBody>
      </p:sp>
      <p:pic>
        <p:nvPicPr>
          <p:cNvPr id="1032" name="Picture 2"/>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104298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iming>
    <p:tnLst>
      <p:par>
        <p:cTn id="1" dur="indefinite" restart="never" nodeType="tmRoot"/>
      </p:par>
    </p:tnLst>
  </p:timing>
  <p:txStyles>
    <p:titleStyle>
      <a:lvl1pPr algn="ctr" rtl="0" eaLnBrk="0" fontAlgn="base" hangingPunct="0">
        <a:spcBef>
          <a:spcPct val="0"/>
        </a:spcBef>
        <a:spcAft>
          <a:spcPct val="0"/>
        </a:spcAft>
        <a:defRPr sz="4400" b="1" kern="1200">
          <a:solidFill>
            <a:schemeClr val="tx1"/>
          </a:solidFill>
          <a:latin typeface="Corbel" pitchFamily="34" charset="0"/>
          <a:ea typeface="+mj-ea"/>
          <a:cs typeface="+mj-cs"/>
        </a:defRPr>
      </a:lvl1pPr>
      <a:lvl2pPr algn="ctr" rtl="0" eaLnBrk="0" fontAlgn="base" hangingPunct="0">
        <a:spcBef>
          <a:spcPct val="0"/>
        </a:spcBef>
        <a:spcAft>
          <a:spcPct val="0"/>
        </a:spcAft>
        <a:defRPr sz="4400" b="1">
          <a:solidFill>
            <a:schemeClr val="tx1"/>
          </a:solidFill>
          <a:latin typeface="Corbel" panose="020B0503020204020204" pitchFamily="34" charset="0"/>
        </a:defRPr>
      </a:lvl2pPr>
      <a:lvl3pPr algn="ctr" rtl="0" eaLnBrk="0" fontAlgn="base" hangingPunct="0">
        <a:spcBef>
          <a:spcPct val="0"/>
        </a:spcBef>
        <a:spcAft>
          <a:spcPct val="0"/>
        </a:spcAft>
        <a:defRPr sz="4400" b="1">
          <a:solidFill>
            <a:schemeClr val="tx1"/>
          </a:solidFill>
          <a:latin typeface="Corbel" panose="020B0503020204020204" pitchFamily="34" charset="0"/>
        </a:defRPr>
      </a:lvl3pPr>
      <a:lvl4pPr algn="ctr" rtl="0" eaLnBrk="0" fontAlgn="base" hangingPunct="0">
        <a:spcBef>
          <a:spcPct val="0"/>
        </a:spcBef>
        <a:spcAft>
          <a:spcPct val="0"/>
        </a:spcAft>
        <a:defRPr sz="4400" b="1">
          <a:solidFill>
            <a:schemeClr val="tx1"/>
          </a:solidFill>
          <a:latin typeface="Corbel" panose="020B0503020204020204" pitchFamily="34" charset="0"/>
        </a:defRPr>
      </a:lvl4pPr>
      <a:lvl5pPr algn="ctr" rtl="0" eaLnBrk="0" fontAlgn="base" hangingPunct="0">
        <a:spcBef>
          <a:spcPct val="0"/>
        </a:spcBef>
        <a:spcAft>
          <a:spcPct val="0"/>
        </a:spcAft>
        <a:defRPr sz="4400" b="1">
          <a:solidFill>
            <a:schemeClr val="tx1"/>
          </a:solidFill>
          <a:latin typeface="Corbel" panose="020B0503020204020204" pitchFamily="34" charset="0"/>
        </a:defRPr>
      </a:lvl5pPr>
      <a:lvl6pPr marL="457200" algn="ctr" rtl="0" fontAlgn="base">
        <a:spcBef>
          <a:spcPct val="0"/>
        </a:spcBef>
        <a:spcAft>
          <a:spcPct val="0"/>
        </a:spcAft>
        <a:defRPr sz="4400" b="1">
          <a:solidFill>
            <a:schemeClr val="tx1"/>
          </a:solidFill>
          <a:latin typeface="Corbel" panose="020B0503020204020204" pitchFamily="34" charset="0"/>
        </a:defRPr>
      </a:lvl6pPr>
      <a:lvl7pPr marL="914400" algn="ctr" rtl="0" fontAlgn="base">
        <a:spcBef>
          <a:spcPct val="0"/>
        </a:spcBef>
        <a:spcAft>
          <a:spcPct val="0"/>
        </a:spcAft>
        <a:defRPr sz="4400" b="1">
          <a:solidFill>
            <a:schemeClr val="tx1"/>
          </a:solidFill>
          <a:latin typeface="Corbel" panose="020B0503020204020204" pitchFamily="34" charset="0"/>
        </a:defRPr>
      </a:lvl7pPr>
      <a:lvl8pPr marL="1371600" algn="ctr" rtl="0" fontAlgn="base">
        <a:spcBef>
          <a:spcPct val="0"/>
        </a:spcBef>
        <a:spcAft>
          <a:spcPct val="0"/>
        </a:spcAft>
        <a:defRPr sz="4400" b="1">
          <a:solidFill>
            <a:schemeClr val="tx1"/>
          </a:solidFill>
          <a:latin typeface="Corbel" panose="020B0503020204020204" pitchFamily="34" charset="0"/>
        </a:defRPr>
      </a:lvl8pPr>
      <a:lvl9pPr marL="1828800" algn="ctr" rtl="0" fontAlgn="base">
        <a:spcBef>
          <a:spcPct val="0"/>
        </a:spcBef>
        <a:spcAft>
          <a:spcPct val="0"/>
        </a:spcAft>
        <a:defRPr sz="4400" b="1">
          <a:solidFill>
            <a:schemeClr val="tx1"/>
          </a:solidFill>
          <a:latin typeface="Corbel" panose="020B0503020204020204"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Corbel" pitchFamily="34"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Corbel" pitchFamily="34"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Corbel" pitchFamily="34"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Corbel"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3"/>
          <p:cNvSpPr>
            <a:spLocks noGrp="1"/>
          </p:cNvSpPr>
          <p:nvPr>
            <p:ph type="ctrTitle"/>
          </p:nvPr>
        </p:nvSpPr>
        <p:spPr>
          <a:xfrm>
            <a:off x="1116013" y="1916113"/>
            <a:ext cx="7210425" cy="2376487"/>
          </a:xfrm>
        </p:spPr>
        <p:txBody>
          <a:bodyPr/>
          <a:lstStyle/>
          <a:p>
            <a:pPr eaLnBrk="1" hangingPunct="1"/>
            <a:r>
              <a:rPr lang="en-US" altLang="ru-RU" smtClean="0"/>
              <a:t>Energy conservation and efficiency</a:t>
            </a:r>
            <a:endParaRPr lang="ru-RU" altLang="ru-RU" smtClean="0"/>
          </a:p>
        </p:txBody>
      </p:sp>
      <p:sp>
        <p:nvSpPr>
          <p:cNvPr id="5" name="Подзаголовок 4"/>
          <p:cNvSpPr>
            <a:spLocks noGrp="1"/>
          </p:cNvSpPr>
          <p:nvPr>
            <p:ph type="subTitle" idx="1"/>
          </p:nvPr>
        </p:nvSpPr>
        <p:spPr>
          <a:xfrm>
            <a:off x="4140200" y="6237288"/>
            <a:ext cx="5291138" cy="1028700"/>
          </a:xfrm>
        </p:spPr>
        <p:txBody>
          <a:bodyPr rtlCol="0">
            <a:normAutofit/>
          </a:bodyPr>
          <a:lstStyle/>
          <a:p>
            <a:pPr eaLnBrk="1" fontAlgn="auto" hangingPunct="1">
              <a:spcAft>
                <a:spcPts val="0"/>
              </a:spcAft>
              <a:buFont typeface="Arial" panose="020B0604020202020204" pitchFamily="34" charset="0"/>
              <a:buNone/>
              <a:defRPr/>
            </a:pPr>
            <a:r>
              <a:rPr lang="en-US" dirty="0" smtClean="0"/>
              <a:t>Performed</a:t>
            </a:r>
            <a:r>
              <a:rPr lang="ru-RU" dirty="0" smtClean="0"/>
              <a:t>:</a:t>
            </a:r>
            <a:r>
              <a:rPr lang="en-US" dirty="0" smtClean="0"/>
              <a:t> </a:t>
            </a:r>
            <a:r>
              <a:rPr lang="en-US" dirty="0" err="1" smtClean="0"/>
              <a:t>Lysunkina</a:t>
            </a:r>
            <a:r>
              <a:rPr lang="en-US" dirty="0" smtClean="0"/>
              <a:t> Alina</a:t>
            </a:r>
            <a:endParaRPr lang="ru-RU"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913" y="477838"/>
            <a:ext cx="7510462" cy="719137"/>
          </a:xfrm>
        </p:spPr>
        <p:txBody>
          <a:bodyPr rtlCol="0">
            <a:normAutofit fontScale="90000"/>
          </a:bodyPr>
          <a:lstStyle/>
          <a:p>
            <a:pPr eaLnBrk="1" fontAlgn="auto" hangingPunct="1">
              <a:spcAft>
                <a:spcPts val="0"/>
              </a:spcAft>
              <a:defRPr/>
            </a:pPr>
            <a:r>
              <a:rPr lang="en-US" dirty="0"/>
              <a:t>Water saving</a:t>
            </a:r>
            <a:r>
              <a:rPr lang="ru-RU" dirty="0"/>
              <a:t/>
            </a:r>
            <a:br>
              <a:rPr lang="ru-RU" dirty="0"/>
            </a:br>
            <a:endParaRPr lang="ru-RU" dirty="0"/>
          </a:p>
        </p:txBody>
      </p:sp>
      <p:sp>
        <p:nvSpPr>
          <p:cNvPr id="3" name="Объект 2"/>
          <p:cNvSpPr>
            <a:spLocks noGrp="1"/>
          </p:cNvSpPr>
          <p:nvPr>
            <p:ph idx="1"/>
          </p:nvPr>
        </p:nvSpPr>
        <p:spPr>
          <a:xfrm>
            <a:off x="1187450" y="836613"/>
            <a:ext cx="7499350" cy="5289550"/>
          </a:xfrm>
        </p:spPr>
        <p:txBody>
          <a:bodyPr rtlCol="0">
            <a:normAutofit lnSpcReduction="10000"/>
          </a:bodyPr>
          <a:lstStyle/>
          <a:p>
            <a:pPr eaLnBrk="1" fontAlgn="auto" hangingPunct="1">
              <a:spcAft>
                <a:spcPts val="0"/>
              </a:spcAft>
              <a:buFont typeface="Arial" panose="020B0604020202020204" pitchFamily="34" charset="0"/>
              <a:buChar char="•"/>
              <a:defRPr/>
            </a:pPr>
            <a:endParaRPr lang="ru-RU" dirty="0"/>
          </a:p>
          <a:p>
            <a:pPr eaLnBrk="1" fontAlgn="auto" hangingPunct="1">
              <a:spcAft>
                <a:spcPts val="0"/>
              </a:spcAft>
              <a:buFont typeface="Arial" panose="020B0604020202020204" pitchFamily="34" charset="0"/>
              <a:buChar char="•"/>
              <a:defRPr/>
            </a:pPr>
            <a:r>
              <a:rPr lang="en-US" dirty="0"/>
              <a:t>When washing dishes do not keep the tap open continuously. It is possible to clean the dishes and utensils with detergent in the sink when the valve is closed, and under running water – only rinse. </a:t>
            </a:r>
          </a:p>
          <a:p>
            <a:pPr eaLnBrk="1" fontAlgn="auto" hangingPunct="1">
              <a:spcAft>
                <a:spcPts val="0"/>
              </a:spcAft>
              <a:buFont typeface="Arial" panose="020B0604020202020204" pitchFamily="34" charset="0"/>
              <a:buChar char="•"/>
              <a:defRPr/>
            </a:pPr>
            <a:endParaRPr lang="en-US" dirty="0"/>
          </a:p>
          <a:p>
            <a:pPr eaLnBrk="1" fontAlgn="auto" hangingPunct="1">
              <a:spcAft>
                <a:spcPts val="0"/>
              </a:spcAft>
              <a:buFont typeface="Arial" panose="020B0604020202020204" pitchFamily="34" charset="0"/>
              <a:buChar char="•"/>
              <a:defRPr/>
            </a:pPr>
            <a:r>
              <a:rPr lang="en-US" dirty="0"/>
              <a:t>Don't overdo the detergent. Its excessive consumption increases the rinsing of dishes and the amount of necessary water.</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p:txBody>
          <a:bodyPr/>
          <a:lstStyle/>
          <a:p>
            <a:pPr eaLnBrk="1" hangingPunct="1"/>
            <a:r>
              <a:rPr lang="en-US" altLang="en-US" smtClean="0"/>
              <a:t>Electricity</a:t>
            </a:r>
            <a:endParaRPr lang="ru-RU" altLang="en-US" smtClean="0"/>
          </a:p>
        </p:txBody>
      </p:sp>
      <p:sp>
        <p:nvSpPr>
          <p:cNvPr id="13315" name="Объект 2"/>
          <p:cNvSpPr>
            <a:spLocks noGrp="1"/>
          </p:cNvSpPr>
          <p:nvPr>
            <p:ph sz="half" idx="1"/>
          </p:nvPr>
        </p:nvSpPr>
        <p:spPr>
          <a:xfrm>
            <a:off x="1116013" y="1341438"/>
            <a:ext cx="4464050" cy="5400675"/>
          </a:xfrm>
        </p:spPr>
        <p:txBody>
          <a:bodyPr/>
          <a:lstStyle/>
          <a:p>
            <a:pPr eaLnBrk="1" hangingPunct="1"/>
            <a:endParaRPr lang="ru-RU" altLang="ru-RU" smtClean="0"/>
          </a:p>
          <a:p>
            <a:pPr eaLnBrk="1" hangingPunct="1"/>
            <a:r>
              <a:rPr lang="en-US" altLang="ru-RU" smtClean="0"/>
              <a:t>Try to use the maximum of natural light.</a:t>
            </a:r>
          </a:p>
          <a:p>
            <a:pPr eaLnBrk="1" hangingPunct="1"/>
            <a:r>
              <a:rPr lang="en-US" altLang="ru-RU" smtClean="0"/>
              <a:t>Check the cleanliness of your Windows, and the day simply remove the curtains on the Windows.</a:t>
            </a:r>
            <a:endParaRPr lang="ru-RU" altLang="ru-RU" smtClean="0"/>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68044" y="1484784"/>
            <a:ext cx="3646673" cy="2431115"/>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pPr eaLnBrk="1" hangingPunct="1"/>
            <a:r>
              <a:rPr lang="en-US" altLang="ru-RU" smtClean="0"/>
              <a:t>Gas saving</a:t>
            </a:r>
            <a:endParaRPr lang="ru-RU" altLang="ru-RU" smtClean="0"/>
          </a:p>
        </p:txBody>
      </p:sp>
      <p:sp>
        <p:nvSpPr>
          <p:cNvPr id="14339" name="Объект 2"/>
          <p:cNvSpPr>
            <a:spLocks noGrp="1"/>
          </p:cNvSpPr>
          <p:nvPr>
            <p:ph idx="1"/>
          </p:nvPr>
        </p:nvSpPr>
        <p:spPr/>
        <p:txBody>
          <a:bodyPr/>
          <a:lstStyle/>
          <a:p>
            <a:pPr eaLnBrk="1" hangingPunct="1"/>
            <a:r>
              <a:rPr lang="en-US" altLang="ru-RU" smtClean="0"/>
              <a:t>Gas savings primarily relevant when gas meters are installed in apartments that have individual heating and in private homes with boilers. </a:t>
            </a:r>
          </a:p>
          <a:p>
            <a:pPr eaLnBrk="1" hangingPunct="1"/>
            <a:r>
              <a:rPr lang="en-US" altLang="ru-RU" smtClean="0"/>
              <a:t>In this case, all measures to save heat and hot water result in gas savings.</a:t>
            </a:r>
            <a:endParaRPr lang="ru-RU" altLang="ru-RU"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547664" y="4904973"/>
            <a:ext cx="6991099" cy="1628958"/>
          </a:xfrm>
          <a:prstGeom prst="roundRect">
            <a:avLst>
              <a:gd name="adj" fmla="val 21293"/>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099" name="Заголовок 3"/>
          <p:cNvSpPr>
            <a:spLocks noGrp="1"/>
          </p:cNvSpPr>
          <p:nvPr>
            <p:ph type="title"/>
          </p:nvPr>
        </p:nvSpPr>
        <p:spPr/>
        <p:txBody>
          <a:bodyPr/>
          <a:lstStyle/>
          <a:p>
            <a:pPr eaLnBrk="1" hangingPunct="1"/>
            <a:r>
              <a:rPr lang="en-US" altLang="ru-RU" smtClean="0"/>
              <a:t>Energy</a:t>
            </a:r>
            <a:endParaRPr lang="ru-RU" altLang="ru-RU" smtClean="0"/>
          </a:p>
        </p:txBody>
      </p:sp>
      <p:sp>
        <p:nvSpPr>
          <p:cNvPr id="4100" name="Объект 4"/>
          <p:cNvSpPr>
            <a:spLocks noGrp="1"/>
          </p:cNvSpPr>
          <p:nvPr>
            <p:ph sz="half" idx="1"/>
          </p:nvPr>
        </p:nvSpPr>
        <p:spPr>
          <a:xfrm>
            <a:off x="900113" y="1341438"/>
            <a:ext cx="6264275" cy="5183187"/>
          </a:xfrm>
        </p:spPr>
        <p:txBody>
          <a:bodyPr/>
          <a:lstStyle/>
          <a:p>
            <a:pPr eaLnBrk="1" hangingPunct="1"/>
            <a:r>
              <a:rPr lang="en-US" altLang="ru-RU" smtClean="0"/>
              <a:t>Energosberezhenie (energy saving) — implementation of legal, organizational, scientific, production, technical and economic measures aimed at efficient (rational) use (and economical consumption) of fuel and energy resources and commercializing renewable energy sources.</a:t>
            </a:r>
            <a:endParaRPr lang="ru-RU" altLang="ru-RU"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3"/>
          <p:cNvSpPr>
            <a:spLocks noGrp="1"/>
          </p:cNvSpPr>
          <p:nvPr>
            <p:ph type="title"/>
          </p:nvPr>
        </p:nvSpPr>
        <p:spPr/>
        <p:txBody>
          <a:bodyPr/>
          <a:lstStyle/>
          <a:p>
            <a:pPr eaLnBrk="1" hangingPunct="1"/>
            <a:r>
              <a:rPr lang="en-US" altLang="ru-RU" smtClean="0"/>
              <a:t>Energy saving</a:t>
            </a:r>
            <a:endParaRPr lang="ru-RU" altLang="ru-RU" smtClean="0"/>
          </a:p>
        </p:txBody>
      </p:sp>
      <p:sp>
        <p:nvSpPr>
          <p:cNvPr id="5123" name="Объект 4"/>
          <p:cNvSpPr>
            <a:spLocks noGrp="1"/>
          </p:cNvSpPr>
          <p:nvPr>
            <p:ph sz="half" idx="1"/>
          </p:nvPr>
        </p:nvSpPr>
        <p:spPr>
          <a:xfrm>
            <a:off x="1187450" y="1600200"/>
            <a:ext cx="4824413" cy="4997450"/>
          </a:xfrm>
        </p:spPr>
        <p:txBody>
          <a:bodyPr/>
          <a:lstStyle/>
          <a:p>
            <a:pPr eaLnBrk="1" hangingPunct="1"/>
            <a:r>
              <a:rPr lang="en-US" altLang="ru-RU" smtClean="0"/>
              <a:t> Currently, the most urgent is the household energy saving (energy saving in the home) and energy efficiency in the housing sector.</a:t>
            </a:r>
          </a:p>
          <a:p>
            <a:pPr eaLnBrk="1" hangingPunct="1"/>
            <a:r>
              <a:rPr lang="en-US" altLang="ru-RU" smtClean="0"/>
              <a:t>Also relevant is the promotion of energy efficiency in the agricultural</a:t>
            </a:r>
            <a:endParaRPr lang="ru-RU" altLang="ru-RU" smtClean="0"/>
          </a:p>
        </p:txBody>
      </p:sp>
      <p:pic>
        <p:nvPicPr>
          <p:cNvPr id="7" name="Объект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5796136" y="2564904"/>
            <a:ext cx="2901777" cy="316835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3"/>
          <p:cNvSpPr>
            <a:spLocks noGrp="1"/>
          </p:cNvSpPr>
          <p:nvPr>
            <p:ph type="title"/>
          </p:nvPr>
        </p:nvSpPr>
        <p:spPr/>
        <p:txBody>
          <a:bodyPr/>
          <a:lstStyle/>
          <a:p>
            <a:pPr eaLnBrk="1" hangingPunct="1"/>
            <a:r>
              <a:rPr lang="en-US" altLang="ru-RU" smtClean="0"/>
              <a:t>Energy efficiency</a:t>
            </a:r>
            <a:endParaRPr lang="ru-RU" altLang="ru-RU" smtClean="0"/>
          </a:p>
        </p:txBody>
      </p:sp>
      <p:sp>
        <p:nvSpPr>
          <p:cNvPr id="6147" name="Объект 4"/>
          <p:cNvSpPr>
            <a:spLocks noGrp="1"/>
          </p:cNvSpPr>
          <p:nvPr>
            <p:ph idx="1"/>
          </p:nvPr>
        </p:nvSpPr>
        <p:spPr>
          <a:xfrm>
            <a:off x="1403350" y="1628775"/>
            <a:ext cx="7499350" cy="4525963"/>
          </a:xfrm>
        </p:spPr>
        <p:txBody>
          <a:bodyPr/>
          <a:lstStyle/>
          <a:p>
            <a:pPr marL="0" indent="0" eaLnBrk="1" hangingPunct="1">
              <a:buFont typeface="Arial" charset="0"/>
              <a:buNone/>
            </a:pPr>
            <a:r>
              <a:rPr lang="ru-RU" altLang="en-US" smtClean="0"/>
              <a:t> </a:t>
            </a:r>
            <a:r>
              <a:rPr lang="en-US" altLang="en-US" smtClean="0"/>
              <a:t>Energy efficiency-effective (rational) use of energy resources — achievement of economically justified efficient use of energy resources at the current level of development of techniques and technologies and compliance to environmental protection.</a:t>
            </a:r>
            <a:endParaRPr lang="ru-RU" alt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1731963" y="4406900"/>
            <a:ext cx="7378700" cy="1362075"/>
          </a:xfrm>
        </p:spPr>
        <p:txBody>
          <a:bodyPr rtlCol="0">
            <a:normAutofit/>
          </a:bodyPr>
          <a:lstStyle/>
          <a:p>
            <a:pPr eaLnBrk="1" fontAlgn="auto" hangingPunct="1">
              <a:spcAft>
                <a:spcPts val="0"/>
              </a:spcAft>
              <a:defRPr/>
            </a:pPr>
            <a:r>
              <a:rPr lang="en-US" dirty="0"/>
              <a:t>economy effort</a:t>
            </a:r>
            <a:endParaRPr lang="ru-RU" dirty="0"/>
          </a:p>
        </p:txBody>
      </p:sp>
      <p:sp>
        <p:nvSpPr>
          <p:cNvPr id="7" name="Текст 6"/>
          <p:cNvSpPr>
            <a:spLocks noGrp="1"/>
          </p:cNvSpPr>
          <p:nvPr>
            <p:ph type="body" idx="1"/>
          </p:nvPr>
        </p:nvSpPr>
        <p:spPr>
          <a:xfrm>
            <a:off x="1116013" y="2906713"/>
            <a:ext cx="7378700" cy="1500187"/>
          </a:xfrm>
        </p:spPr>
        <p:txBody>
          <a:bodyPr rtlCol="0">
            <a:normAutofit/>
          </a:bodyPr>
          <a:lstStyle/>
          <a:p>
            <a:pPr eaLnBrk="1" fontAlgn="auto" hangingPunct="1">
              <a:spcAft>
                <a:spcPts val="0"/>
              </a:spcAft>
              <a:buFont typeface="Arial" panose="020B0604020202020204" pitchFamily="34" charset="0"/>
              <a:buNone/>
              <a:defRPr/>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p:txBody>
          <a:bodyPr/>
          <a:lstStyle/>
          <a:p>
            <a:pPr eaLnBrk="1" hangingPunct="1"/>
            <a:r>
              <a:rPr lang="en-US" altLang="ru-RU" smtClean="0"/>
              <a:t>Start saving at home</a:t>
            </a:r>
            <a:endParaRPr lang="ru-RU" altLang="ru-RU" smtClean="0"/>
          </a:p>
        </p:txBody>
      </p:sp>
      <p:sp>
        <p:nvSpPr>
          <p:cNvPr id="8195" name="Объект 2"/>
          <p:cNvSpPr>
            <a:spLocks noGrp="1"/>
          </p:cNvSpPr>
          <p:nvPr>
            <p:ph idx="1"/>
          </p:nvPr>
        </p:nvSpPr>
        <p:spPr/>
        <p:txBody>
          <a:bodyPr/>
          <a:lstStyle/>
          <a:p>
            <a:pPr eaLnBrk="1" hangingPunct="1"/>
            <a:r>
              <a:rPr lang="en-US" altLang="ru-RU" smtClean="0"/>
              <a:t>The most difficult challenge in saving energy is to start with yourself. As practice shows energy savings with reasonable self-restraint, and insulation of the home can make a very decent amount: up to half of the funds for payment of utility services.</a:t>
            </a:r>
            <a:endParaRPr lang="ru-RU" altLang="ru-RU"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a:xfrm>
            <a:off x="1212850" y="188913"/>
            <a:ext cx="7510463" cy="1143000"/>
          </a:xfrm>
        </p:spPr>
        <p:txBody>
          <a:bodyPr/>
          <a:lstStyle/>
          <a:p>
            <a:pPr eaLnBrk="1" hangingPunct="1"/>
            <a:r>
              <a:rPr lang="en-US" altLang="en-US" smtClean="0"/>
              <a:t>Heat saving</a:t>
            </a:r>
            <a:endParaRPr lang="ru-RU" altLang="en-US" smtClean="0"/>
          </a:p>
        </p:txBody>
      </p:sp>
      <p:sp>
        <p:nvSpPr>
          <p:cNvPr id="3" name="Объект 2"/>
          <p:cNvSpPr>
            <a:spLocks noGrp="1"/>
          </p:cNvSpPr>
          <p:nvPr>
            <p:ph sz="half" idx="1"/>
          </p:nvPr>
        </p:nvSpPr>
        <p:spPr>
          <a:xfrm>
            <a:off x="1042988" y="1331913"/>
            <a:ext cx="7850187" cy="4525962"/>
          </a:xfrm>
        </p:spPr>
        <p:txBody>
          <a:bodyPr rtlCol="0">
            <a:normAutofit lnSpcReduction="10000"/>
          </a:bodyPr>
          <a:lstStyle/>
          <a:p>
            <a:pPr eaLnBrk="1" fontAlgn="auto" hangingPunct="1">
              <a:spcAft>
                <a:spcPts val="0"/>
              </a:spcAft>
              <a:buFont typeface="Arial" panose="020B0604020202020204" pitchFamily="34" charset="0"/>
              <a:buChar char="•"/>
              <a:defRPr/>
            </a:pPr>
            <a:endParaRPr lang="ru-RU" dirty="0"/>
          </a:p>
          <a:p>
            <a:pPr eaLnBrk="1" fontAlgn="auto" hangingPunct="1">
              <a:spcAft>
                <a:spcPts val="0"/>
              </a:spcAft>
              <a:buFont typeface="Arial" panose="020B0604020202020204" pitchFamily="34" charset="0"/>
              <a:buChar char="•"/>
              <a:defRPr/>
            </a:pPr>
            <a:r>
              <a:rPr lang="en-US" dirty="0"/>
              <a:t>Keep heaters clean. Do not block them with furniture or blinds that warm air was freely admitted into the room. If technically feasible, install a regulating head of the heater for regulating the degree of heating.</a:t>
            </a:r>
          </a:p>
          <a:p>
            <a:pPr eaLnBrk="1" fontAlgn="auto" hangingPunct="1">
              <a:spcAft>
                <a:spcPts val="0"/>
              </a:spcAft>
              <a:buFont typeface="Arial" panose="020B0604020202020204" pitchFamily="34" charset="0"/>
              <a:buChar char="•"/>
              <a:defRPr/>
            </a:pPr>
            <a:r>
              <a:rPr lang="en-US" dirty="0"/>
              <a:t>Install heat-reflecting screen for the radiator, let it gives off heat to the room, and does not heat the wall. This will increase the temperature of the room about two degrees.</a:t>
            </a:r>
            <a:endParaRPr lang="ru-RU" dirty="0"/>
          </a:p>
        </p:txBody>
      </p:sp>
      <p:pic>
        <p:nvPicPr>
          <p:cNvPr id="5" name="Объект 4"/>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t="32152" b="32865"/>
          <a:stretch/>
        </p:blipFill>
        <p:spPr>
          <a:xfrm>
            <a:off x="4067944" y="5695627"/>
            <a:ext cx="3322637" cy="116237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a:xfrm>
            <a:off x="1144588" y="115888"/>
            <a:ext cx="7508875" cy="1009650"/>
          </a:xfrm>
        </p:spPr>
        <p:txBody>
          <a:bodyPr/>
          <a:lstStyle/>
          <a:p>
            <a:pPr eaLnBrk="1" hangingPunct="1"/>
            <a:r>
              <a:rPr lang="en-US" altLang="en-US" smtClean="0"/>
              <a:t>Water saving</a:t>
            </a:r>
            <a:endParaRPr lang="ru-RU" altLang="en-US" smtClean="0"/>
          </a:p>
        </p:txBody>
      </p:sp>
      <p:sp>
        <p:nvSpPr>
          <p:cNvPr id="10243" name="Объект 2"/>
          <p:cNvSpPr>
            <a:spLocks noGrp="1"/>
          </p:cNvSpPr>
          <p:nvPr>
            <p:ph idx="1"/>
          </p:nvPr>
        </p:nvSpPr>
        <p:spPr>
          <a:xfrm>
            <a:off x="1187450" y="1268413"/>
            <a:ext cx="7499350" cy="5289550"/>
          </a:xfrm>
        </p:spPr>
        <p:txBody>
          <a:bodyPr/>
          <a:lstStyle/>
          <a:p>
            <a:pPr eaLnBrk="1" hangingPunct="1"/>
            <a:endParaRPr lang="ru-RU" altLang="ru-RU" smtClean="0"/>
          </a:p>
          <a:p>
            <a:pPr eaLnBrk="1" hangingPunct="1"/>
            <a:endParaRPr lang="ru-RU" altLang="ru-RU" smtClean="0"/>
          </a:p>
          <a:p>
            <a:pPr eaLnBrk="1" hangingPunct="1"/>
            <a:r>
              <a:rPr lang="en-US" altLang="ru-RU" smtClean="0"/>
              <a:t>the installation of metering devices of water consumption;</a:t>
            </a:r>
          </a:p>
          <a:p>
            <a:pPr eaLnBrk="1" hangingPunct="1"/>
            <a:r>
              <a:rPr lang="en-US" altLang="ru-RU" smtClean="0"/>
              <a:t>use water only when necessary;</a:t>
            </a:r>
          </a:p>
          <a:p>
            <a:pPr eaLnBrk="1" hangingPunct="1"/>
            <a:r>
              <a:rPr lang="en-US" altLang="ru-RU" smtClean="0"/>
              <a:t>installation of the drain the</a:t>
            </a:r>
            <a:endParaRPr lang="ru-RU" altLang="ru-RU"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pPr eaLnBrk="1" hangingPunct="1"/>
            <a:r>
              <a:rPr lang="en-US" altLang="en-US" smtClean="0"/>
              <a:t>Water saving</a:t>
            </a:r>
            <a:endParaRPr lang="ru-RU" altLang="en-US" smtClean="0"/>
          </a:p>
        </p:txBody>
      </p:sp>
      <p:sp>
        <p:nvSpPr>
          <p:cNvPr id="11267" name="Объект 2"/>
          <p:cNvSpPr>
            <a:spLocks noGrp="1"/>
          </p:cNvSpPr>
          <p:nvPr>
            <p:ph sz="half" idx="1"/>
          </p:nvPr>
        </p:nvSpPr>
        <p:spPr>
          <a:xfrm>
            <a:off x="3348038" y="1412875"/>
            <a:ext cx="5327650" cy="4525963"/>
          </a:xfrm>
        </p:spPr>
        <p:txBody>
          <a:bodyPr/>
          <a:lstStyle/>
          <a:p>
            <a:pPr marL="0" indent="0" eaLnBrk="1" hangingPunct="1">
              <a:buFont typeface="Arial" charset="0"/>
              <a:buNone/>
            </a:pPr>
            <a:r>
              <a:rPr lang="en-US" altLang="ru-RU" smtClean="0"/>
              <a:t>Repair or replace plumbing, fix all leaking taps, always tightly close the faucet. So you will be able to significantly reduce water losses, it is only a leaky faucet can waste more than 20 gallons of water per day</a:t>
            </a:r>
            <a:endParaRPr lang="ru-RU" altLang="ru-RU" smtClean="0"/>
          </a:p>
        </p:txBody>
      </p:sp>
      <p:pic>
        <p:nvPicPr>
          <p:cNvPr id="5" name="Объект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395536" y="1484784"/>
            <a:ext cx="2924175" cy="38100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224</TotalTime>
  <Words>455</Words>
  <Application>Microsoft Office PowerPoint</Application>
  <PresentationFormat>Экран (4:3)</PresentationFormat>
  <Paragraphs>36</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12</vt:i4>
      </vt:variant>
    </vt:vector>
  </HeadingPairs>
  <TitlesOfParts>
    <vt:vector size="16" baseType="lpstr">
      <vt:lpstr>Calibri</vt:lpstr>
      <vt:lpstr>Arial</vt:lpstr>
      <vt:lpstr>Corbel</vt:lpstr>
      <vt:lpstr>Тема Office</vt:lpstr>
      <vt:lpstr>Energy conservation and efficiency</vt:lpstr>
      <vt:lpstr>Energy</vt:lpstr>
      <vt:lpstr>Energy saving</vt:lpstr>
      <vt:lpstr>Energy efficiency</vt:lpstr>
      <vt:lpstr>economy effort</vt:lpstr>
      <vt:lpstr>Start saving at home</vt:lpstr>
      <vt:lpstr>Heat saving</vt:lpstr>
      <vt:lpstr>Water saving</vt:lpstr>
      <vt:lpstr>Water saving</vt:lpstr>
      <vt:lpstr>Water saving </vt:lpstr>
      <vt:lpstr>Electricity</vt:lpstr>
      <vt:lpstr>Gas saving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Tatyana</dc:creator>
  <cp:lastModifiedBy>Admin</cp:lastModifiedBy>
  <cp:revision>50</cp:revision>
  <dcterms:created xsi:type="dcterms:W3CDTF">2012-01-21T14:49:38Z</dcterms:created>
  <dcterms:modified xsi:type="dcterms:W3CDTF">2018-01-14T09:38:56Z</dcterms:modified>
</cp:coreProperties>
</file>