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78" r:id="rId4"/>
    <p:sldId id="259" r:id="rId5"/>
    <p:sldId id="261" r:id="rId6"/>
    <p:sldId id="279" r:id="rId7"/>
    <p:sldId id="262" r:id="rId8"/>
    <p:sldId id="274" r:id="rId9"/>
    <p:sldId id="280" r:id="rId10"/>
    <p:sldId id="273" r:id="rId11"/>
    <p:sldId id="268" r:id="rId12"/>
    <p:sldId id="281" r:id="rId13"/>
    <p:sldId id="282" r:id="rId14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303E6-01E6-40D2-988B-61E56E729C2D}" type="datetimeFigureOut">
              <a:rPr lang="ru-RU"/>
              <a:pPr>
                <a:defRPr/>
              </a:pPr>
              <a:t>14.01.2018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AB2BC1-E503-4875-9A99-F05C249CF16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93952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850FE-EB58-4AC1-9127-A29E38955372}" type="datetimeFigureOut">
              <a:rPr lang="ru-RU"/>
              <a:pPr>
                <a:defRPr/>
              </a:pPr>
              <a:t>14.01.2018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BB4473-B6D2-45BC-8DB6-A34BDBD7D39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29407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8E219-B02C-4FBB-A538-8CAA6A3A316E}" type="datetimeFigureOut">
              <a:rPr lang="ru-RU"/>
              <a:pPr>
                <a:defRPr/>
              </a:pPr>
              <a:t>14.01.2018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FCB03E-A565-44FB-A837-51CABC3A5EA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118042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74688" y="971550"/>
            <a:ext cx="600075" cy="197008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eaLnBrk="1" hangingPunct="1">
              <a:defRPr/>
            </a:pPr>
            <a:r>
              <a:rPr lang="en-US" dirty="0"/>
              <a:t>“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99288" y="2613025"/>
            <a:ext cx="601662" cy="197008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eaLnBrk="1" hangingPunct="1">
              <a:defRPr/>
            </a:pPr>
            <a:r>
              <a:rPr lang="en-US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rtlCol="0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70E6F-DCD2-4E1E-A344-34BACD07A858}" type="datetimeFigureOut">
              <a:rPr lang="ru-RU"/>
              <a:pPr>
                <a:defRPr/>
              </a:pPr>
              <a:t>14.01.2018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5EF3D90F-4085-4E91-82D9-6BB040D0213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881092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7C283-2EDE-474F-BADD-C0E0BAF77D7F}" type="datetimeFigureOut">
              <a:rPr lang="ru-RU"/>
              <a:pPr>
                <a:defRPr/>
              </a:pPr>
              <a:t>14.01.2018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0D883-D8B9-445A-B0A2-3BA1D7D4D18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805656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16"/>
          <p:cNvCxnSpPr/>
          <p:nvPr/>
        </p:nvCxnSpPr>
        <p:spPr>
          <a:xfrm>
            <a:off x="2795588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17"/>
          <p:cNvCxnSpPr/>
          <p:nvPr/>
        </p:nvCxnSpPr>
        <p:spPr>
          <a:xfrm>
            <a:off x="5222875" y="2133600"/>
            <a:ext cx="0" cy="3967163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7D4F2-3F4E-4A78-969F-78C4786B3787}" type="datetimeFigureOut">
              <a:rPr lang="ru-RU"/>
              <a:pPr>
                <a:defRPr/>
              </a:pPr>
              <a:t>14.01.2018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fld id="{7149B1E6-0AC4-45DA-B282-FFD3B6CED1D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269365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8"/>
          <p:cNvCxnSpPr/>
          <p:nvPr/>
        </p:nvCxnSpPr>
        <p:spPr>
          <a:xfrm>
            <a:off x="2795588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9"/>
          <p:cNvCxnSpPr/>
          <p:nvPr/>
        </p:nvCxnSpPr>
        <p:spPr>
          <a:xfrm>
            <a:off x="5222875" y="2133600"/>
            <a:ext cx="0" cy="3967163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20D57-9A6A-4986-BD2A-F3B3F06CD3A3}" type="datetimeFigureOut">
              <a:rPr lang="ru-RU"/>
              <a:pPr>
                <a:defRPr/>
              </a:pPr>
              <a:t>14.01.2018</a:t>
            </a:fld>
            <a:endParaRPr lang="ru-RU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fld id="{081493A2-3C29-4E33-B8A7-2611512055A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832576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AE1AD-3833-4D91-A161-96B6C4AF789D}" type="datetimeFigureOut">
              <a:rPr lang="ru-RU"/>
              <a:pPr>
                <a:defRPr/>
              </a:pPr>
              <a:t>14.01.2018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B092F2-3FC9-41D5-BA62-63D577EA829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352080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53BE9-419E-4CC8-8600-C997C37DC0EF}" type="datetimeFigureOut">
              <a:rPr lang="ru-RU"/>
              <a:pPr>
                <a:defRPr/>
              </a:pPr>
              <a:t>14.01.2018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C57DCF-94BA-4600-AA05-A6F3C238BC5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71555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E24D42-6859-4978-BC60-C61EEC1482CF}" type="datetimeFigureOut">
              <a:rPr lang="ru-RU"/>
              <a:pPr>
                <a:defRPr/>
              </a:pPr>
              <a:t>14.01.2018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9F9D74-F44F-4012-94B5-97925D56350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81472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CB310-8F78-4B12-AF51-8801130A7564}" type="datetimeFigureOut">
              <a:rPr lang="ru-RU"/>
              <a:pPr>
                <a:defRPr/>
              </a:pPr>
              <a:t>14.01.2018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BBE614-53B4-48DC-8ACE-5F07FA85559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65296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8B5DC-77D2-46E4-8E99-8906464B265D}" type="datetimeFigureOut">
              <a:rPr lang="ru-RU"/>
              <a:pPr>
                <a:defRPr/>
              </a:pPr>
              <a:t>14.01.2018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CE6241-4D6B-4249-80D2-48DCFDA8C23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52091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B4597-F4A2-4A8E-97D8-10B831710E51}" type="datetimeFigureOut">
              <a:rPr lang="ru-RU"/>
              <a:pPr>
                <a:defRPr/>
              </a:pPr>
              <a:t>14.01.2018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BE317D-5A30-4A6C-A04D-2F43E7B51F2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14937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1C501-725A-46BE-8E8D-923DBB9A3A1A}" type="datetimeFigureOut">
              <a:rPr lang="ru-RU"/>
              <a:pPr>
                <a:defRPr/>
              </a:pPr>
              <a:t>14.01.2018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6F9CEB-6859-4B2B-A405-3EE62014DFF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1358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B37B5-58D9-4692-8901-78EFB45B83C2}" type="datetimeFigureOut">
              <a:rPr lang="ru-RU"/>
              <a:pPr>
                <a:defRPr/>
              </a:pPr>
              <a:t>14.01.2018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26464A-1CE2-4916-B61E-9B51F8F5764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46081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DBA69-B94E-4694-BF70-499CA80900E8}" type="datetimeFigureOut">
              <a:rPr lang="ru-RU"/>
              <a:pPr>
                <a:defRPr/>
              </a:pPr>
              <a:t>14.01.2018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63F7ED-A7C4-41DA-8C00-ED218049E2B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31727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E6738F-878A-4993-94DD-1DCAB7726521}" type="datetimeFigureOut">
              <a:rPr lang="ru-RU"/>
              <a:pPr>
                <a:defRPr/>
              </a:pPr>
              <a:t>14.01.2018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31A278-105D-4953-A328-5293DE6D9BF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21990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413" y="0"/>
            <a:ext cx="685800" cy="11001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42" name="Title Placeholder 1"/>
          <p:cNvSpPr>
            <a:spLocks noGrp="1"/>
          </p:cNvSpPr>
          <p:nvPr>
            <p:ph type="title"/>
          </p:nvPr>
        </p:nvSpPr>
        <p:spPr bwMode="auto">
          <a:xfrm>
            <a:off x="484188" y="452438"/>
            <a:ext cx="7056437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  <a:endParaRPr lang="en-US" altLang="en-US" smtClean="0"/>
          </a:p>
        </p:txBody>
      </p:sp>
      <p:sp>
        <p:nvSpPr>
          <p:cNvPr id="104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27088" y="2052638"/>
            <a:ext cx="6711950" cy="419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en-US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588" y="1828800"/>
            <a:ext cx="990600" cy="22860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 eaLnBrk="1" hangingPunct="1">
              <a:defRPr sz="1100" b="0" i="0" smtClean="0">
                <a:solidFill>
                  <a:schemeClr val="tx1">
                    <a:tint val="75000"/>
                    <a:alpha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345C831-B106-4AF0-8222-2B32AB22CB47}" type="datetimeFigureOut">
              <a:rPr lang="ru-RU"/>
              <a:pPr>
                <a:defRPr/>
              </a:pPr>
              <a:t>14.01.2018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18" y="3263107"/>
            <a:ext cx="3859213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050" y="295275"/>
            <a:ext cx="628650" cy="7683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2800">
                <a:solidFill>
                  <a:srgbClr val="FFFFFF"/>
                </a:solidFill>
              </a:defRPr>
            </a:lvl1pPr>
          </a:lstStyle>
          <a:p>
            <a:fld id="{6DB52399-7B0E-4532-A3EF-50D8BC06552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7" r:id="rId12"/>
    <p:sldLayoutId id="2147483704" r:id="rId13"/>
    <p:sldLayoutId id="2147483708" r:id="rId14"/>
    <p:sldLayoutId id="2147483709" r:id="rId15"/>
    <p:sldLayoutId id="2147483705" r:id="rId16"/>
    <p:sldLayoutId id="2147483706" r:id="rId17"/>
  </p:sldLayoutIdLst>
  <p:txStyles>
    <p:titleStyle>
      <a:lvl1pPr algn="l" defTabSz="457200" rtl="0" fontAlgn="base">
        <a:spcBef>
          <a:spcPct val="0"/>
        </a:spcBef>
        <a:spcAft>
          <a:spcPct val="0"/>
        </a:spcAft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itchFamily="18" charset="2"/>
        <a:buChar char=""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fontAlgn="base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itchFamily="18" charset="2"/>
        <a:buChar char=""/>
        <a:defRPr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fontAlgn="base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itchFamily="18" charset="2"/>
        <a:buChar char=""/>
        <a:defRPr sz="160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fontAlgn="base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itchFamily="18" charset="2"/>
        <a:buChar char=""/>
        <a:defRPr sz="140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fontAlgn="base">
        <a:spcBef>
          <a:spcPts val="1000"/>
        </a:spcBef>
        <a:spcAft>
          <a:spcPct val="0"/>
        </a:spcAft>
        <a:buClr>
          <a:srgbClr val="8AD0D6"/>
        </a:buClr>
        <a:buSzPct val="80000"/>
        <a:buFont typeface="Wingdings 3" pitchFamily="18" charset="2"/>
        <a:buChar char=""/>
        <a:defRPr sz="140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827088" y="1196975"/>
            <a:ext cx="7345362" cy="1143000"/>
          </a:xfrm>
        </p:spPr>
        <p:txBody>
          <a:bodyPr/>
          <a:lstStyle/>
          <a:p>
            <a:pPr algn="ctr"/>
            <a:r>
              <a:rPr lang="en-US" altLang="en-US" sz="4800" smtClean="0">
                <a:solidFill>
                  <a:srgbClr val="FFFF00"/>
                </a:solidFill>
                <a:latin typeface="Agency FB" pitchFamily="34" charset="0"/>
              </a:rPr>
              <a:t>It’s as an Invention</a:t>
            </a:r>
            <a:endParaRPr lang="ru-RU" altLang="en-US" sz="4800" smtClean="0">
              <a:solidFill>
                <a:srgbClr val="FFFF00"/>
              </a:solidFill>
            </a:endParaRPr>
          </a:p>
        </p:txBody>
      </p:sp>
      <p:sp>
        <p:nvSpPr>
          <p:cNvPr id="2052" name="Текст 2"/>
          <p:cNvSpPr>
            <a:spLocks noGrp="1"/>
          </p:cNvSpPr>
          <p:nvPr>
            <p:ph type="body" idx="1"/>
          </p:nvPr>
        </p:nvSpPr>
        <p:spPr>
          <a:xfrm>
            <a:off x="250825" y="214313"/>
            <a:ext cx="8678863" cy="571500"/>
          </a:xfrm>
        </p:spPr>
        <p:txBody>
          <a:bodyPr rtlCol="0">
            <a:normAutofit lnSpcReduction="10000"/>
          </a:bodyPr>
          <a:lstStyle/>
          <a:p>
            <a:pPr algn="ctr" defTabSz="457207" fontAlgn="auto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None/>
              <a:defRPr/>
            </a:pPr>
            <a:r>
              <a:rPr lang="en-US" altLang="ru-RU" sz="3200" dirty="0" smtClean="0">
                <a:solidFill>
                  <a:schemeClr val="tx1"/>
                </a:solidFill>
                <a:latin typeface="Agency FB" panose="020B0503020202020204" pitchFamily="34" charset="0"/>
              </a:rPr>
              <a:t>It’s Difficult to Imagine</a:t>
            </a:r>
            <a:endParaRPr lang="ru-RU" altLang="ru-RU" sz="3200" dirty="0" smtClean="0">
              <a:solidFill>
                <a:schemeClr val="tx1"/>
              </a:solidFill>
            </a:endParaRPr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395288" y="2928938"/>
            <a:ext cx="85344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/>
            <a:r>
              <a:rPr lang="en-US" altLang="ru-RU" sz="2000">
                <a:latin typeface="Britannic Bold" pitchFamily="34" charset="0"/>
              </a:rPr>
              <a:t>By the end of the </a:t>
            </a:r>
            <a:r>
              <a:rPr lang="en-US" altLang="ru-RU" sz="2000">
                <a:solidFill>
                  <a:srgbClr val="FF0000"/>
                </a:solidFill>
                <a:latin typeface="Britannic Bold" pitchFamily="34" charset="0"/>
              </a:rPr>
              <a:t>20</a:t>
            </a:r>
            <a:r>
              <a:rPr lang="en-US" altLang="ru-RU" sz="2000" baseline="30000">
                <a:solidFill>
                  <a:srgbClr val="FF0000"/>
                </a:solidFill>
                <a:latin typeface="Britannic Bold" pitchFamily="34" charset="0"/>
              </a:rPr>
              <a:t>th</a:t>
            </a:r>
            <a:r>
              <a:rPr lang="en-US" altLang="ru-RU" sz="2000">
                <a:latin typeface="Britannic Bold" pitchFamily="34" charset="0"/>
              </a:rPr>
              <a:t> century lots of inventions have been made.</a:t>
            </a:r>
          </a:p>
          <a:p>
            <a:pPr algn="just" eaLnBrk="1" hangingPunct="1"/>
            <a:endParaRPr lang="en-US" altLang="ru-RU" sz="2000">
              <a:latin typeface="Britannic Bold" pitchFamily="34" charset="0"/>
            </a:endParaRPr>
          </a:p>
          <a:p>
            <a:pPr algn="just" eaLnBrk="1" hangingPunct="1"/>
            <a:r>
              <a:rPr lang="en-US" altLang="ru-RU" sz="2000">
                <a:latin typeface="Britannic Bold" pitchFamily="34" charset="0"/>
              </a:rPr>
              <a:t>Some of them have become so commonplace that it is difficult to imagine them as inventions.</a:t>
            </a:r>
            <a:endParaRPr lang="ru-RU" altLang="ru-RU" sz="20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285750" y="357188"/>
            <a:ext cx="8358188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3200" dirty="0">
                <a:solidFill>
                  <a:schemeClr val="accent6">
                    <a:lumMod val="40000"/>
                    <a:lumOff val="60000"/>
                  </a:schemeClr>
                </a:solidFill>
                <a:latin typeface="Britannic Bold" pitchFamily="34" charset="0"/>
              </a:rPr>
              <a:t>Sergei </a:t>
            </a:r>
            <a:r>
              <a:rPr lang="en-US" sz="3200" dirty="0" err="1">
                <a:solidFill>
                  <a:schemeClr val="accent6">
                    <a:lumMod val="40000"/>
                    <a:lumOff val="60000"/>
                  </a:schemeClr>
                </a:solidFill>
                <a:latin typeface="Britannic Bold" pitchFamily="34" charset="0"/>
              </a:rPr>
              <a:t>Korolev</a:t>
            </a:r>
            <a:r>
              <a:rPr lang="en-US" sz="3200" dirty="0">
                <a:solidFill>
                  <a:schemeClr val="accent6">
                    <a:lumMod val="40000"/>
                    <a:lumOff val="60000"/>
                  </a:schemeClr>
                </a:solidFill>
                <a:latin typeface="Britannic Bold" pitchFamily="34" charset="0"/>
              </a:rPr>
              <a:t> (Russia) </a:t>
            </a:r>
          </a:p>
          <a:p>
            <a:pPr algn="ctr" eaLnBrk="1" hangingPunct="1">
              <a:defRPr/>
            </a:pPr>
            <a:r>
              <a:rPr lang="en-US" sz="3200" dirty="0">
                <a:solidFill>
                  <a:schemeClr val="accent6">
                    <a:lumMod val="40000"/>
                    <a:lumOff val="60000"/>
                  </a:schemeClr>
                </a:solidFill>
                <a:latin typeface="Britannic Bold" pitchFamily="34" charset="0"/>
              </a:rPr>
              <a:t>designed</a:t>
            </a:r>
            <a:r>
              <a:rPr lang="ru-RU" sz="3200" dirty="0">
                <a:solidFill>
                  <a:schemeClr val="accent6">
                    <a:lumMod val="40000"/>
                    <a:lumOff val="60000"/>
                  </a:schemeClr>
                </a:solidFill>
                <a:latin typeface="Britannic Bold" pitchFamily="34" charset="0"/>
              </a:rPr>
              <a:t> </a:t>
            </a:r>
            <a:r>
              <a:rPr lang="en-US" sz="3200" dirty="0">
                <a:solidFill>
                  <a:schemeClr val="accent6">
                    <a:lumMod val="40000"/>
                    <a:lumOff val="60000"/>
                  </a:schemeClr>
                </a:solidFill>
                <a:latin typeface="Britannic Bold" pitchFamily="34" charset="0"/>
              </a:rPr>
              <a:t>the first artificial </a:t>
            </a:r>
            <a:r>
              <a:rPr lang="ru-RU" sz="3200" dirty="0">
                <a:solidFill>
                  <a:schemeClr val="accent6">
                    <a:lumMod val="40000"/>
                    <a:lumOff val="60000"/>
                  </a:schemeClr>
                </a:solidFill>
                <a:latin typeface="Britannic Bold" pitchFamily="34" charset="0"/>
              </a:rPr>
              <a:t> </a:t>
            </a:r>
            <a:r>
              <a:rPr lang="en-US" sz="3200" dirty="0">
                <a:solidFill>
                  <a:schemeClr val="accent6">
                    <a:lumMod val="40000"/>
                    <a:lumOff val="60000"/>
                  </a:schemeClr>
                </a:solidFill>
                <a:latin typeface="Britannic Bold" pitchFamily="34" charset="0"/>
              </a:rPr>
              <a:t>satellite in 1957</a:t>
            </a:r>
            <a:r>
              <a:rPr lang="en-US" sz="3200" dirty="0">
                <a:solidFill>
                  <a:schemeClr val="accent6">
                    <a:lumMod val="40000"/>
                    <a:lumOff val="60000"/>
                  </a:schemeClr>
                </a:solidFill>
                <a:latin typeface="Calibri" pitchFamily="34" charset="0"/>
              </a:rPr>
              <a:t>.</a:t>
            </a:r>
            <a:endParaRPr lang="ru-RU" sz="3200" dirty="0">
              <a:solidFill>
                <a:schemeClr val="accent6">
                  <a:lumMod val="40000"/>
                  <a:lumOff val="60000"/>
                </a:schemeClr>
              </a:solidFill>
              <a:latin typeface="Calibri" pitchFamily="34" charset="0"/>
            </a:endParaRPr>
          </a:p>
        </p:txBody>
      </p:sp>
      <p:pic>
        <p:nvPicPr>
          <p:cNvPr id="5" name="Рисунок 4" descr="sputnik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48" y="1857364"/>
            <a:ext cx="3643338" cy="4673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d72fbe4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1676440"/>
            <a:ext cx="3000396" cy="49418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500063" y="285750"/>
            <a:ext cx="828675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2800">
                <a:solidFill>
                  <a:schemeClr val="bg1"/>
                </a:solidFill>
                <a:latin typeface="Britannic Bold" pitchFamily="34" charset="0"/>
              </a:rPr>
              <a:t>In 1895 the Lumiere brothers patented</a:t>
            </a:r>
          </a:p>
          <a:p>
            <a:pPr algn="ctr" eaLnBrk="1" hangingPunct="1"/>
            <a:r>
              <a:rPr lang="en-US" altLang="en-US" sz="2800">
                <a:solidFill>
                  <a:schemeClr val="bg1"/>
                </a:solidFill>
                <a:latin typeface="Britannic Bold" pitchFamily="34" charset="0"/>
              </a:rPr>
              <a:t>their cinematography </a:t>
            </a:r>
          </a:p>
          <a:p>
            <a:pPr algn="ctr" eaLnBrk="1" hangingPunct="1"/>
            <a:r>
              <a:rPr lang="en-US" altLang="en-US" sz="2800">
                <a:solidFill>
                  <a:schemeClr val="bg1"/>
                </a:solidFill>
                <a:latin typeface="Britannic Bold" pitchFamily="34" charset="0"/>
              </a:rPr>
              <a:t>and opened the world’s  first cinema in Paris.</a:t>
            </a:r>
            <a:endParaRPr lang="ru-RU" altLang="en-US" sz="280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5" name="Рисунок 4" descr="3dd8eaf0d2dc3b4bc729d15c5f56a303_int47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0034" y="1857364"/>
            <a:ext cx="3366044" cy="2520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ph046.gif"/>
          <p:cNvPicPr>
            <a:picLocks noChangeAspect="1"/>
          </p:cNvPicPr>
          <p:nvPr/>
        </p:nvPicPr>
        <p:blipFill>
          <a:blip r:embed="rId3"/>
          <a:srcRect l="10045" t="2232" r="12946" b="4017"/>
          <a:stretch>
            <a:fillRect/>
          </a:stretch>
        </p:blipFill>
        <p:spPr>
          <a:xfrm>
            <a:off x="4427984" y="2878118"/>
            <a:ext cx="3286148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428625" y="571500"/>
            <a:ext cx="823277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ru-RU" sz="3200">
                <a:solidFill>
                  <a:schemeClr val="bg1"/>
                </a:solidFill>
                <a:latin typeface="Britannic Bold" pitchFamily="34" charset="0"/>
              </a:rPr>
              <a:t>Akito Morita (Japan ) developed</a:t>
            </a:r>
          </a:p>
          <a:p>
            <a:pPr algn="ctr" eaLnBrk="1" hangingPunct="1"/>
            <a:r>
              <a:rPr lang="en-US" altLang="ru-RU" sz="3200">
                <a:solidFill>
                  <a:schemeClr val="bg1"/>
                </a:solidFill>
                <a:latin typeface="Britannic Bold" pitchFamily="34" charset="0"/>
              </a:rPr>
              <a:t> the first personal stereo – Sony Walkman.</a:t>
            </a:r>
            <a:endParaRPr lang="ru-RU" altLang="ru-RU" sz="320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5" name="Рисунок 4" descr="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09" y="2071678"/>
            <a:ext cx="2971203" cy="39576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8" name="Рисунок 5" descr="sony-walkman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8" y="2143125"/>
            <a:ext cx="4071937" cy="391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3"/>
          <p:cNvSpPr txBox="1">
            <a:spLocks noChangeArrowheads="1"/>
          </p:cNvSpPr>
          <p:nvPr/>
        </p:nvSpPr>
        <p:spPr bwMode="auto">
          <a:xfrm>
            <a:off x="428625" y="4929188"/>
            <a:ext cx="8215313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ru-RU" sz="2800">
                <a:solidFill>
                  <a:srgbClr val="00B050"/>
                </a:solidFill>
                <a:latin typeface="Britannic Bold" pitchFamily="34" charset="0"/>
              </a:rPr>
              <a:t>Nicephore Niepce from France</a:t>
            </a:r>
          </a:p>
          <a:p>
            <a:pPr algn="ctr" eaLnBrk="1" hangingPunct="1"/>
            <a:r>
              <a:rPr lang="en-US" altLang="ru-RU" sz="2800">
                <a:solidFill>
                  <a:srgbClr val="00B050"/>
                </a:solidFill>
                <a:latin typeface="Britannic Bold" pitchFamily="34" charset="0"/>
              </a:rPr>
              <a:t> pioneered</a:t>
            </a:r>
            <a:r>
              <a:rPr lang="ru-RU" altLang="ru-RU" sz="2800">
                <a:solidFill>
                  <a:srgbClr val="00B050"/>
                </a:solidFill>
                <a:latin typeface="Britannic Bold" pitchFamily="34" charset="0"/>
              </a:rPr>
              <a:t> </a:t>
            </a:r>
            <a:r>
              <a:rPr lang="en-US" altLang="ru-RU" sz="2800">
                <a:solidFill>
                  <a:srgbClr val="00B050"/>
                </a:solidFill>
                <a:latin typeface="Britannic Bold" pitchFamily="34" charset="0"/>
              </a:rPr>
              <a:t>photography in 1829.</a:t>
            </a:r>
            <a:endParaRPr lang="ru-RU" altLang="ru-RU" sz="2800">
              <a:solidFill>
                <a:srgbClr val="00B050"/>
              </a:solidFill>
              <a:latin typeface="Calibri" pitchFamily="34" charset="0"/>
            </a:endParaRPr>
          </a:p>
        </p:txBody>
      </p:sp>
      <p:pic>
        <p:nvPicPr>
          <p:cNvPr id="5" name="Рисунок 4" descr="Niepce11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785794"/>
            <a:ext cx="3200400" cy="3895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2" name="Рисунок 5" descr="083188fc737a3d0be9371299d2d6cb06.jpeg"/>
          <p:cNvPicPr>
            <a:picLocks noChangeAspect="1"/>
          </p:cNvPicPr>
          <p:nvPr/>
        </p:nvPicPr>
        <p:blipFill>
          <a:blip r:embed="rId3">
            <a:clrChange>
              <a:clrFrom>
                <a:srgbClr val="FCFAFD"/>
              </a:clrFrom>
              <a:clrTo>
                <a:srgbClr val="FCFA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1000125"/>
            <a:ext cx="37719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75" y="2786063"/>
            <a:ext cx="8715375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rgbClr val="FFFF00"/>
                </a:solidFill>
                <a:latin typeface="Britannic Bold" pitchFamily="34" charset="0"/>
                <a:cs typeface="+mn-cs"/>
              </a:rPr>
              <a:t>In 1876 Alexander Graham Bell, an American engineer, invented telephone.</a:t>
            </a:r>
            <a:endParaRPr lang="ru-RU" sz="3200" dirty="0">
              <a:solidFill>
                <a:srgbClr val="FFFF00"/>
              </a:solidFill>
              <a:latin typeface="+mn-lt"/>
              <a:cs typeface="+mn-cs"/>
            </a:endParaRPr>
          </a:p>
        </p:txBody>
      </p:sp>
      <p:pic>
        <p:nvPicPr>
          <p:cNvPr id="6" name="Рисунок 5" descr="DC1802227AACFF5CCB436B17FA552.jpg"/>
          <p:cNvPicPr>
            <a:picLocks noChangeAspect="1"/>
          </p:cNvPicPr>
          <p:nvPr/>
        </p:nvPicPr>
        <p:blipFill>
          <a:blip r:embed="rId2"/>
          <a:srcRect l="25112" t="1" r="16294"/>
          <a:stretch>
            <a:fillRect/>
          </a:stretch>
        </p:blipFill>
        <p:spPr>
          <a:xfrm>
            <a:off x="928662" y="357166"/>
            <a:ext cx="2500330" cy="25526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72406136_P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3857628"/>
            <a:ext cx="3214710" cy="24110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5"/>
          <p:cNvSpPr txBox="1">
            <a:spLocks noChangeArrowheads="1"/>
          </p:cNvSpPr>
          <p:nvPr/>
        </p:nvSpPr>
        <p:spPr bwMode="auto">
          <a:xfrm>
            <a:off x="214313" y="928688"/>
            <a:ext cx="5286375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/>
            <a:r>
              <a:rPr lang="en-US" altLang="ru-RU" sz="3200">
                <a:solidFill>
                  <a:srgbClr val="FF0000"/>
                </a:solidFill>
                <a:latin typeface="Britannic Bold" pitchFamily="34" charset="0"/>
              </a:rPr>
              <a:t>John Logie Baird from Scotland</a:t>
            </a:r>
            <a:r>
              <a:rPr lang="ru-RU" altLang="ru-RU" sz="3200">
                <a:solidFill>
                  <a:srgbClr val="FF0000"/>
                </a:solidFill>
                <a:latin typeface="Britannic Bold" pitchFamily="34" charset="0"/>
              </a:rPr>
              <a:t> </a:t>
            </a:r>
            <a:r>
              <a:rPr lang="en-US" altLang="ru-RU" sz="3200">
                <a:solidFill>
                  <a:srgbClr val="FF0000"/>
                </a:solidFill>
                <a:latin typeface="Britannic Bold" pitchFamily="34" charset="0"/>
              </a:rPr>
              <a:t>invented television in 1962.</a:t>
            </a:r>
            <a:endParaRPr lang="ru-RU" altLang="ru-RU" sz="320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5" name="Рисунок 4" descr="Bair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214290"/>
            <a:ext cx="2990850" cy="426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1925-John-Logie-Baird-wit-0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3500438"/>
            <a:ext cx="4267200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5"/>
          <p:cNvSpPr txBox="1">
            <a:spLocks noChangeArrowheads="1"/>
          </p:cNvSpPr>
          <p:nvPr/>
        </p:nvSpPr>
        <p:spPr bwMode="auto">
          <a:xfrm>
            <a:off x="3714750" y="428625"/>
            <a:ext cx="5000625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/>
            <a:r>
              <a:rPr lang="en-US" altLang="ru-RU" sz="2800" b="1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In </a:t>
            </a:r>
            <a:r>
              <a:rPr lang="en-US" altLang="ru-RU" sz="4800" b="1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1908</a:t>
            </a:r>
            <a:r>
              <a:rPr lang="en-US" altLang="ru-RU" sz="2800" b="1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 US automobile manufacturer Henry Ford</a:t>
            </a:r>
            <a:r>
              <a:rPr lang="ru-RU" altLang="ru-RU" sz="2800" b="1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altLang="ru-RU" sz="2800" b="1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created </a:t>
            </a:r>
            <a:r>
              <a:rPr lang="ru-RU" altLang="ru-RU" sz="2800" b="1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altLang="ru-RU" sz="2800" b="1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the world’s first car assembly line.</a:t>
            </a:r>
            <a:endParaRPr lang="ru-RU" altLang="ru-RU" sz="2800" b="1">
              <a:solidFill>
                <a:schemeClr val="bg1"/>
              </a:solidFill>
              <a:latin typeface="Calibri" pitchFamily="34" charset="0"/>
              <a:cs typeface="Aharoni" pitchFamily="2" charset="-79"/>
            </a:endParaRPr>
          </a:p>
        </p:txBody>
      </p:sp>
      <p:pic>
        <p:nvPicPr>
          <p:cNvPr id="9" name="Рисунок 8" descr="i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146746"/>
            <a:ext cx="4196478" cy="3316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68556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285728"/>
            <a:ext cx="2952750" cy="426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4"/>
          <p:cNvSpPr txBox="1">
            <a:spLocks noChangeArrowheads="1"/>
          </p:cNvSpPr>
          <p:nvPr/>
        </p:nvSpPr>
        <p:spPr bwMode="auto">
          <a:xfrm>
            <a:off x="3357563" y="357188"/>
            <a:ext cx="5592762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ru-RU" sz="3200">
                <a:latin typeface="Britannic Bold" pitchFamily="34" charset="0"/>
              </a:rPr>
              <a:t>Wilbur and Orville Wright built the first airplane in 1903 (USA).</a:t>
            </a:r>
            <a:endParaRPr lang="ru-RU" altLang="ru-RU" sz="3200">
              <a:latin typeface="Calibri" pitchFamily="34" charset="0"/>
            </a:endParaRPr>
          </a:p>
        </p:txBody>
      </p:sp>
      <p:pic>
        <p:nvPicPr>
          <p:cNvPr id="5" name="Рисунок 4" descr="wilorvporc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357165"/>
            <a:ext cx="3000396" cy="29477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bef91f8ce8a6034b54abd0263f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0688" y="3429000"/>
            <a:ext cx="6419950" cy="31956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5"/>
          <p:cNvSpPr txBox="1">
            <a:spLocks noChangeArrowheads="1"/>
          </p:cNvSpPr>
          <p:nvPr/>
        </p:nvSpPr>
        <p:spPr bwMode="auto">
          <a:xfrm>
            <a:off x="857250" y="4714875"/>
            <a:ext cx="778668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ru-RU" sz="2800">
                <a:latin typeface="Britannic Bold" pitchFamily="34" charset="0"/>
              </a:rPr>
              <a:t>Karl Benz produced</a:t>
            </a:r>
            <a:r>
              <a:rPr lang="ru-RU" altLang="ru-RU" sz="2800">
                <a:latin typeface="Britannic Bold" pitchFamily="34" charset="0"/>
              </a:rPr>
              <a:t> </a:t>
            </a:r>
            <a:r>
              <a:rPr lang="en-US" altLang="ru-RU" sz="2800">
                <a:latin typeface="Britannic Bold" pitchFamily="34" charset="0"/>
              </a:rPr>
              <a:t>the world’s first petrol-driven motor car</a:t>
            </a:r>
            <a:r>
              <a:rPr lang="ru-RU" altLang="ru-RU" sz="2800">
                <a:latin typeface="Britannic Bold" pitchFamily="34" charset="0"/>
              </a:rPr>
              <a:t> </a:t>
            </a:r>
            <a:r>
              <a:rPr lang="en-US" altLang="ru-RU" sz="2800">
                <a:latin typeface="Britannic Bold" pitchFamily="34" charset="0"/>
              </a:rPr>
              <a:t>in Germany in 1885.</a:t>
            </a:r>
            <a:endParaRPr lang="ru-RU" altLang="ru-RU" sz="2800">
              <a:latin typeface="Calibri" pitchFamily="34" charset="0"/>
            </a:endParaRPr>
          </a:p>
        </p:txBody>
      </p:sp>
      <p:pic>
        <p:nvPicPr>
          <p:cNvPr id="5" name="Рисунок 4" descr="benz250_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14289"/>
            <a:ext cx="3286148" cy="42851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885Benz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857232"/>
            <a:ext cx="3973393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Box 3"/>
          <p:cNvSpPr txBox="1">
            <a:spLocks noChangeArrowheads="1"/>
          </p:cNvSpPr>
          <p:nvPr/>
        </p:nvSpPr>
        <p:spPr bwMode="auto">
          <a:xfrm>
            <a:off x="357188" y="2928938"/>
            <a:ext cx="842962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3200" dirty="0">
                <a:solidFill>
                  <a:schemeClr val="accent5">
                    <a:lumMod val="75000"/>
                  </a:schemeClr>
                </a:solidFill>
                <a:latin typeface="Britannic Bold" pitchFamily="34" charset="0"/>
              </a:rPr>
              <a:t>Scottish scientist</a:t>
            </a:r>
            <a:r>
              <a:rPr lang="ru-RU" sz="3200" dirty="0">
                <a:solidFill>
                  <a:schemeClr val="accent5">
                    <a:lumMod val="75000"/>
                  </a:schemeClr>
                </a:solidFill>
                <a:latin typeface="Britannic Bold" pitchFamily="34" charset="0"/>
              </a:rPr>
              <a:t> </a:t>
            </a:r>
            <a:r>
              <a:rPr lang="en-US" sz="3200" dirty="0">
                <a:solidFill>
                  <a:schemeClr val="accent5">
                    <a:lumMod val="75000"/>
                  </a:schemeClr>
                </a:solidFill>
                <a:latin typeface="Britannic Bold" pitchFamily="34" charset="0"/>
              </a:rPr>
              <a:t>Ian </a:t>
            </a:r>
            <a:r>
              <a:rPr lang="en-US" sz="3200" dirty="0" err="1">
                <a:solidFill>
                  <a:schemeClr val="accent5">
                    <a:lumMod val="75000"/>
                  </a:schemeClr>
                </a:solidFill>
                <a:latin typeface="Britannic Bold" pitchFamily="34" charset="0"/>
              </a:rPr>
              <a:t>Wilmat</a:t>
            </a:r>
            <a:r>
              <a:rPr lang="ru-RU" sz="3200" dirty="0">
                <a:solidFill>
                  <a:schemeClr val="accent5">
                    <a:lumMod val="75000"/>
                  </a:schemeClr>
                </a:solidFill>
                <a:latin typeface="Britannic Bold" pitchFamily="34" charset="0"/>
              </a:rPr>
              <a:t> </a:t>
            </a:r>
            <a:r>
              <a:rPr lang="en-US" sz="3200" dirty="0">
                <a:solidFill>
                  <a:schemeClr val="accent5">
                    <a:lumMod val="75000"/>
                  </a:schemeClr>
                </a:solidFill>
                <a:latin typeface="Britannic Bold" pitchFamily="34" charset="0"/>
              </a:rPr>
              <a:t>developed</a:t>
            </a:r>
            <a:r>
              <a:rPr lang="ru-RU" sz="3200" dirty="0">
                <a:solidFill>
                  <a:schemeClr val="accent5">
                    <a:lumMod val="75000"/>
                  </a:schemeClr>
                </a:solidFill>
                <a:latin typeface="Britannic Bold" pitchFamily="34" charset="0"/>
              </a:rPr>
              <a:t> </a:t>
            </a:r>
            <a:r>
              <a:rPr lang="en-US" sz="3200" dirty="0">
                <a:solidFill>
                  <a:schemeClr val="accent5">
                    <a:lumMod val="75000"/>
                  </a:schemeClr>
                </a:solidFill>
                <a:latin typeface="Britannic Bold" pitchFamily="34" charset="0"/>
              </a:rPr>
              <a:t>the idea of cloning in 1997.</a:t>
            </a:r>
            <a:endParaRPr lang="ru-RU" sz="3200" dirty="0">
              <a:solidFill>
                <a:schemeClr val="accent5">
                  <a:lumMod val="75000"/>
                </a:schemeClr>
              </a:solidFill>
              <a:latin typeface="Calibri" pitchFamily="34" charset="0"/>
            </a:endParaRPr>
          </a:p>
        </p:txBody>
      </p:sp>
      <p:pic>
        <p:nvPicPr>
          <p:cNvPr id="5" name="Рисунок 4" descr="klony-1144816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2" y="142853"/>
            <a:ext cx="4052886" cy="2741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0,,8227689-EX,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3964170"/>
            <a:ext cx="4000528" cy="26699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"/>
          <p:cNvSpPr txBox="1">
            <a:spLocks noChangeArrowheads="1"/>
          </p:cNvSpPr>
          <p:nvPr/>
        </p:nvSpPr>
        <p:spPr bwMode="auto">
          <a:xfrm>
            <a:off x="500063" y="571500"/>
            <a:ext cx="5183187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ru-RU" sz="2800">
                <a:solidFill>
                  <a:srgbClr val="FFFF00"/>
                </a:solidFill>
                <a:latin typeface="Britannic Bold" pitchFamily="34" charset="0"/>
              </a:rPr>
              <a:t>In 1908 James M. Spangler from the USA</a:t>
            </a:r>
          </a:p>
          <a:p>
            <a:pPr algn="ctr" eaLnBrk="1" hangingPunct="1"/>
            <a:r>
              <a:rPr lang="en-US" altLang="ru-RU" sz="2800">
                <a:solidFill>
                  <a:srgbClr val="FFFF00"/>
                </a:solidFill>
                <a:latin typeface="Britannic Bold" pitchFamily="34" charset="0"/>
              </a:rPr>
              <a:t> built the first vacuum cleaner.</a:t>
            </a:r>
            <a:endParaRPr lang="ru-RU" altLang="ru-RU" sz="2800">
              <a:solidFill>
                <a:srgbClr val="FFFF00"/>
              </a:solidFill>
              <a:latin typeface="Calibri" pitchFamily="34" charset="0"/>
            </a:endParaRPr>
          </a:p>
        </p:txBody>
      </p:sp>
      <p:pic>
        <p:nvPicPr>
          <p:cNvPr id="5" name="Рисунок 4" descr="Spangler_Jam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643182"/>
            <a:ext cx="2924175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firstvac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0760" y="214290"/>
            <a:ext cx="2850441" cy="3361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3"/>
          <p:cNvSpPr txBox="1">
            <a:spLocks noChangeArrowheads="1"/>
          </p:cNvSpPr>
          <p:nvPr/>
        </p:nvSpPr>
        <p:spPr bwMode="auto">
          <a:xfrm>
            <a:off x="3348038" y="1122363"/>
            <a:ext cx="5357812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ru-RU" sz="2800">
                <a:solidFill>
                  <a:srgbClr val="FFFF00"/>
                </a:solidFill>
                <a:latin typeface="Britannic Bold" pitchFamily="34" charset="0"/>
              </a:rPr>
              <a:t>In 1981 Bill Gates (USA)</a:t>
            </a:r>
          </a:p>
          <a:p>
            <a:pPr algn="ctr" eaLnBrk="1" hangingPunct="1"/>
            <a:r>
              <a:rPr lang="en-US" altLang="ru-RU" sz="2800">
                <a:solidFill>
                  <a:srgbClr val="FFFF00"/>
                </a:solidFill>
                <a:latin typeface="Britannic Bold" pitchFamily="34" charset="0"/>
              </a:rPr>
              <a:t>Microsoft –DOS</a:t>
            </a:r>
          </a:p>
          <a:p>
            <a:pPr algn="ctr" eaLnBrk="1" hangingPunct="1"/>
            <a:r>
              <a:rPr lang="en-US" altLang="ru-RU" sz="2800">
                <a:solidFill>
                  <a:srgbClr val="FFFF00"/>
                </a:solidFill>
                <a:latin typeface="Britannic Bold" pitchFamily="34" charset="0"/>
              </a:rPr>
              <a:t> (Disk operating System ).</a:t>
            </a:r>
            <a:endParaRPr lang="ru-RU" altLang="ru-RU" sz="2800">
              <a:solidFill>
                <a:srgbClr val="FFFF00"/>
              </a:solidFill>
              <a:latin typeface="Calibri" pitchFamily="34" charset="0"/>
            </a:endParaRPr>
          </a:p>
        </p:txBody>
      </p:sp>
      <p:pic>
        <p:nvPicPr>
          <p:cNvPr id="13315" name="Рисунок 4" descr="1180691915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14313"/>
            <a:ext cx="3200400" cy="559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Рисунок 5" descr="window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2550" y="3500438"/>
            <a:ext cx="4267200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246</TotalTime>
  <Words>203</Words>
  <Application>Microsoft Office PowerPoint</Application>
  <PresentationFormat>Экран (4:3)</PresentationFormat>
  <Paragraphs>25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Century Gothic</vt:lpstr>
      <vt:lpstr>Wingdings 3</vt:lpstr>
      <vt:lpstr>Calibri</vt:lpstr>
      <vt:lpstr>Agency FB</vt:lpstr>
      <vt:lpstr>Britannic Bold</vt:lpstr>
      <vt:lpstr>Aharoni</vt:lpstr>
      <vt:lpstr>Ион</vt:lpstr>
      <vt:lpstr>It’s as an Invention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It’s as an Invention</dc:title>
  <dc:creator>Ольга</dc:creator>
  <cp:lastModifiedBy>Admin</cp:lastModifiedBy>
  <cp:revision>29</cp:revision>
  <dcterms:created xsi:type="dcterms:W3CDTF">2010-12-26T20:24:49Z</dcterms:created>
  <dcterms:modified xsi:type="dcterms:W3CDTF">2018-01-14T09:38:26Z</dcterms:modified>
</cp:coreProperties>
</file>