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61" r:id="rId4"/>
    <p:sldId id="259" r:id="rId5"/>
    <p:sldId id="262" r:id="rId6"/>
    <p:sldId id="260" r:id="rId7"/>
    <p:sldId id="263" r:id="rId8"/>
    <p:sldId id="257" r:id="rId9"/>
    <p:sldId id="264" r:id="rId10"/>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981" autoAdjust="0"/>
    <p:restoredTop sz="94660"/>
  </p:normalViewPr>
  <p:slideViewPr>
    <p:cSldViewPr snapToGrid="0">
      <p:cViewPr>
        <p:scale>
          <a:sx n="99" d="100"/>
          <a:sy n="99" d="100"/>
        </p:scale>
        <p:origin x="270" y="3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a:xfrm>
            <a:off x="5332412" y="5883275"/>
            <a:ext cx="4324044" cy="365125"/>
          </a:xfrm>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25703269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954EF44-5933-40ED-86E1-8724B06DD752}" type="datetimeFigureOut">
              <a:rPr lang="ru-RU" smtClean="0"/>
              <a:t>25.04.2016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16949622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221367330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239076930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32710058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263624208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330271794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79431737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17188910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a:xfrm>
            <a:off x="10951856" y="5867131"/>
            <a:ext cx="551167" cy="365125"/>
          </a:xfrm>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984693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9954EF44-5933-40ED-86E1-8724B06DD752}" type="datetimeFigureOut">
              <a:rPr lang="ru-RU" smtClean="0"/>
              <a:t>25.04.2016</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12173887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9954EF44-5933-40ED-86E1-8724B06DD752}" type="datetimeFigureOut">
              <a:rPr lang="ru-RU" smtClean="0"/>
              <a:t>25.04.2016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37536031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9954EF44-5933-40ED-86E1-8724B06DD752}" type="datetimeFigureOut">
              <a:rPr lang="ru-RU" smtClean="0"/>
              <a:t>25.04.2016</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3872401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9954EF44-5933-40ED-86E1-8724B06DD752}" type="datetimeFigureOut">
              <a:rPr lang="ru-RU" smtClean="0"/>
              <a:t>25.04.2016</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10678897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954EF44-5933-40ED-86E1-8724B06DD752}" type="datetimeFigureOut">
              <a:rPr lang="ru-RU" smtClean="0"/>
              <a:t>25.04.2016</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7837306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954EF44-5933-40ED-86E1-8724B06DD752}" type="datetimeFigureOut">
              <a:rPr lang="ru-RU" smtClean="0"/>
              <a:t>25.04.2016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35309324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9954EF44-5933-40ED-86E1-8724B06DD752}" type="datetimeFigureOut">
              <a:rPr lang="ru-RU" smtClean="0"/>
              <a:t>25.04.2016</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FE2CAEA-FA69-42BA-8FA5-D1FC09ED7DA4}" type="slidenum">
              <a:rPr lang="ru-RU" smtClean="0"/>
              <a:t>‹#›</a:t>
            </a:fld>
            <a:endParaRPr lang="ru-RU"/>
          </a:p>
        </p:txBody>
      </p:sp>
    </p:spTree>
    <p:extLst>
      <p:ext uri="{BB962C8B-B14F-4D97-AF65-F5344CB8AC3E}">
        <p14:creationId xmlns:p14="http://schemas.microsoft.com/office/powerpoint/2010/main" val="93152537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9954EF44-5933-40ED-86E1-8724B06DD752}" type="datetimeFigureOut">
              <a:rPr lang="ru-RU" smtClean="0"/>
              <a:t>25.04.2016</a:t>
            </a:fld>
            <a:endParaRPr lang="ru-RU"/>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FE2CAEA-FA69-42BA-8FA5-D1FC09ED7DA4}" type="slidenum">
              <a:rPr lang="ru-RU" smtClean="0"/>
              <a:t>‹#›</a:t>
            </a:fld>
            <a:endParaRPr lang="ru-RU"/>
          </a:p>
        </p:txBody>
      </p:sp>
    </p:spTree>
    <p:extLst>
      <p:ext uri="{BB962C8B-B14F-4D97-AF65-F5344CB8AC3E}">
        <p14:creationId xmlns:p14="http://schemas.microsoft.com/office/powerpoint/2010/main" val="203019626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33319"/>
            <a:ext cx="9144000" cy="2387600"/>
          </a:xfrm>
        </p:spPr>
        <p:txBody>
          <a:bodyPr>
            <a:normAutofit/>
          </a:bodyPr>
          <a:lstStyle/>
          <a:p>
            <a:r>
              <a:rPr lang="en-US" sz="8000" dirty="0" smtClean="0"/>
              <a:t>HAIRDRESSER</a:t>
            </a:r>
            <a:endParaRPr lang="ru-RU" sz="8000" dirty="0"/>
          </a:p>
        </p:txBody>
      </p:sp>
      <p:sp>
        <p:nvSpPr>
          <p:cNvPr id="3" name="Подзаголовок 2"/>
          <p:cNvSpPr>
            <a:spLocks noGrp="1"/>
          </p:cNvSpPr>
          <p:nvPr>
            <p:ph type="subTitle" idx="1"/>
          </p:nvPr>
        </p:nvSpPr>
        <p:spPr>
          <a:xfrm>
            <a:off x="7623209" y="5486399"/>
            <a:ext cx="4244806" cy="1161415"/>
          </a:xfrm>
        </p:spPr>
        <p:txBody>
          <a:bodyPr/>
          <a:lstStyle/>
          <a:p>
            <a:r>
              <a:rPr lang="en-US" dirty="0" smtClean="0"/>
              <a:t>The presentation was made by the schoolgirl of the 9th class </a:t>
            </a:r>
            <a:r>
              <a:rPr lang="en-US" dirty="0" err="1" smtClean="0"/>
              <a:t>Senotova</a:t>
            </a:r>
            <a:r>
              <a:rPr lang="en-US" dirty="0" smtClean="0"/>
              <a:t> Tatiana</a:t>
            </a:r>
            <a:endParaRPr lang="ru-RU" dirty="0"/>
          </a:p>
        </p:txBody>
      </p:sp>
      <p:pic>
        <p:nvPicPr>
          <p:cNvPr id="4" name="Рисунок 3"/>
          <p:cNvPicPr>
            <a:picLocks noChangeAspect="1"/>
          </p:cNvPicPr>
          <p:nvPr/>
        </p:nvPicPr>
        <p:blipFill>
          <a:blip r:embed="rId2"/>
          <a:stretch>
            <a:fillRect/>
          </a:stretch>
        </p:blipFill>
        <p:spPr>
          <a:xfrm>
            <a:off x="5534526" y="2520919"/>
            <a:ext cx="3140643" cy="2512514"/>
          </a:xfrm>
          <a:prstGeom prst="rect">
            <a:avLst/>
          </a:prstGeom>
        </p:spPr>
      </p:pic>
    </p:spTree>
    <p:extLst>
      <p:ext uri="{BB962C8B-B14F-4D97-AF65-F5344CB8AC3E}">
        <p14:creationId xmlns:p14="http://schemas.microsoft.com/office/powerpoint/2010/main" val="268641155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The dignity of the profession</a:t>
            </a:r>
            <a:endParaRPr lang="ru-RU" dirty="0"/>
          </a:p>
        </p:txBody>
      </p:sp>
      <p:sp>
        <p:nvSpPr>
          <p:cNvPr id="3" name="Объект 2"/>
          <p:cNvSpPr>
            <a:spLocks noGrp="1"/>
          </p:cNvSpPr>
          <p:nvPr>
            <p:ph idx="1"/>
          </p:nvPr>
        </p:nvSpPr>
        <p:spPr/>
        <p:txBody>
          <a:bodyPr>
            <a:normAutofit lnSpcReduction="10000"/>
          </a:bodyPr>
          <a:lstStyle/>
          <a:p>
            <a:pPr marL="0" indent="0">
              <a:buNone/>
            </a:pPr>
            <a:r>
              <a:rPr lang="en-US" dirty="0" smtClean="0"/>
              <a:t>Before becoming a hairdresser, you have to read carefully with all its pros and cons. The main advantage of the specialty – high demand in the </a:t>
            </a:r>
            <a:r>
              <a:rPr lang="en-US" dirty="0" err="1" smtClean="0"/>
              <a:t>labour</a:t>
            </a:r>
            <a:r>
              <a:rPr lang="en-US" dirty="0" smtClean="0"/>
              <a:t> market, so as to be beautiful and want women, and men. To find work today, even a wizard with no experience, because in each locality there are a number of hairdressers and beauty salons. If specialist some reason does not want to work in the cabin, it can provide services at home or in the client. Hairdressers-home workers today is not so little. In order to get a stable and decent income, working for yourself, the wizard needs to have a large number of regular customers.</a:t>
            </a:r>
            <a:endParaRPr lang="ru-RU" dirty="0"/>
          </a:p>
        </p:txBody>
      </p:sp>
    </p:spTree>
    <p:extLst>
      <p:ext uri="{BB962C8B-B14F-4D97-AF65-F5344CB8AC3E}">
        <p14:creationId xmlns:p14="http://schemas.microsoft.com/office/powerpoint/2010/main" val="27806424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Достоинства профессии</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Прежде чем стать парикмахером, необходимо внимательно ознакомиться со всеми своими плюсами и минусами. Главное преимущество специальности – высокий спрос на рынке труда, с тем чтобы быть красивой и хотеть женщин, и мужчин. Чтобы найти сегодня работу, даже мастера, не имеющие опыта, ведь в каждом населенном пункте существует большое количество парикмахерских и салонов красоты. Если специалист по каким-то причинам не хотите работать в салоне, он может оказывать услуги на дому или в клиенте. Парикмахеров-надомников, сегодня не так уж и мало. Для того, чтобы получать стабильный и достойный доход, работа на себя, мастер должен иметь большое количество постоянных клиентов.</a:t>
            </a:r>
            <a:endParaRPr lang="ru-RU" dirty="0"/>
          </a:p>
        </p:txBody>
      </p:sp>
    </p:spTree>
    <p:extLst>
      <p:ext uri="{BB962C8B-B14F-4D97-AF65-F5344CB8AC3E}">
        <p14:creationId xmlns:p14="http://schemas.microsoft.com/office/powerpoint/2010/main" val="34247120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1376413" y="1106905"/>
            <a:ext cx="10583779" cy="5070058"/>
          </a:xfrm>
        </p:spPr>
        <p:txBody>
          <a:bodyPr/>
          <a:lstStyle/>
          <a:p>
            <a:pPr marL="0" indent="0">
              <a:buNone/>
            </a:pPr>
            <a:r>
              <a:rPr lang="en-US" dirty="0" smtClean="0"/>
              <a:t>A good specialist will always be able to feed himself and his family, after all hairdressing services are not cheap. Even if he is temporarily left without work, he can cut and color their friends and neighbors, earning respectable salaries. Working as a hairdresser involves talking with a large number of people, among whom there are also some influential persons. After a few years in the salon, a specialist will acquire a solid range of useful contacts that will help him in the future.</a:t>
            </a:r>
            <a:endParaRPr lang="ru-RU" dirty="0"/>
          </a:p>
        </p:txBody>
      </p:sp>
    </p:spTree>
    <p:extLst>
      <p:ext uri="{BB962C8B-B14F-4D97-AF65-F5344CB8AC3E}">
        <p14:creationId xmlns:p14="http://schemas.microsoft.com/office/powerpoint/2010/main" val="9834326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1"/>
          <p:cNvSpPr>
            <a:spLocks noGrp="1"/>
          </p:cNvSpPr>
          <p:nvPr>
            <p:ph idx="1"/>
          </p:nvPr>
        </p:nvSpPr>
        <p:spPr/>
        <p:txBody>
          <a:bodyPr/>
          <a:lstStyle/>
          <a:p>
            <a:pPr marL="0" indent="0">
              <a:buNone/>
            </a:pPr>
            <a:r>
              <a:rPr lang="ru-RU" dirty="0" smtClean="0"/>
              <a:t>Хороший специалист всегда сможет прокормить себя и свою семью, ведь парикмахерские услуги стоят не дешево. Даже если он временно остался без работы, он может отрезать и цвет их друзей и соседей, зарабатывать достойную заработную плату. Работала парикмахером подразумевает общение с большим количеством людей, среди которых есть и некоторые влиятельные лица. После нескольких лет работы в салоне, специалист приобретет солидный спектр полезных контактов, которые помогут ему в будущем.</a:t>
            </a:r>
            <a:endParaRPr lang="ru-RU" dirty="0"/>
          </a:p>
        </p:txBody>
      </p:sp>
    </p:spTree>
    <p:extLst>
      <p:ext uri="{BB962C8B-B14F-4D97-AF65-F5344CB8AC3E}">
        <p14:creationId xmlns:p14="http://schemas.microsoft.com/office/powerpoint/2010/main" val="303733848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dirty="0" smtClean="0"/>
              <a:t>Cons of working as a hairdresser</a:t>
            </a:r>
            <a:endParaRPr lang="ru-RU" dirty="0"/>
          </a:p>
        </p:txBody>
      </p:sp>
      <p:sp>
        <p:nvSpPr>
          <p:cNvPr id="3" name="Объект 2"/>
          <p:cNvSpPr>
            <a:spLocks noGrp="1"/>
          </p:cNvSpPr>
          <p:nvPr>
            <p:ph idx="1"/>
          </p:nvPr>
        </p:nvSpPr>
        <p:spPr/>
        <p:txBody>
          <a:bodyPr>
            <a:normAutofit fontScale="92500"/>
          </a:bodyPr>
          <a:lstStyle/>
          <a:p>
            <a:pPr marL="0" indent="0">
              <a:buNone/>
            </a:pPr>
            <a:r>
              <a:rPr lang="en-US" dirty="0" smtClean="0"/>
              <a:t>Do hairdressers have their occupational disease. Due to the fact that the master during the working day spends a long time on the feet, he developed disease of the spine, varicose veins, </a:t>
            </a:r>
            <a:r>
              <a:rPr lang="en-US" dirty="0" err="1" smtClean="0"/>
              <a:t>arthrosis</a:t>
            </a:r>
            <a:r>
              <a:rPr lang="en-US" dirty="0" smtClean="0"/>
              <a:t>, arthritis. The use of aerosols, inhalation of smells of nail Polish and hair dyes leads to the development of the employees of beauty salons allergies and bronchial asthma. The dream of becoming a hairdresser can turn into disappointment when a young professional starts working with clients, among them come across a lot of conflict and eternally dissatisfied persons. This craft requires immense endurance and resistance to stress, impressionable person to do it will be psychologically difficult.</a:t>
            </a:r>
            <a:endParaRPr lang="ru-RU" dirty="0"/>
          </a:p>
        </p:txBody>
      </p:sp>
    </p:spTree>
    <p:extLst>
      <p:ext uri="{BB962C8B-B14F-4D97-AF65-F5344CB8AC3E}">
        <p14:creationId xmlns:p14="http://schemas.microsoft.com/office/powerpoint/2010/main" val="1810737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Минусы работы в качестве парикмахера</a:t>
            </a:r>
            <a:endParaRPr lang="ru-RU" dirty="0"/>
          </a:p>
        </p:txBody>
      </p:sp>
      <p:sp>
        <p:nvSpPr>
          <p:cNvPr id="3" name="Объект 2"/>
          <p:cNvSpPr>
            <a:spLocks noGrp="1"/>
          </p:cNvSpPr>
          <p:nvPr>
            <p:ph idx="1"/>
          </p:nvPr>
        </p:nvSpPr>
        <p:spPr/>
        <p:txBody>
          <a:bodyPr>
            <a:normAutofit fontScale="92500" lnSpcReduction="10000"/>
          </a:bodyPr>
          <a:lstStyle/>
          <a:p>
            <a:pPr marL="0" indent="0">
              <a:buNone/>
            </a:pPr>
            <a:r>
              <a:rPr lang="ru-RU" dirty="0" smtClean="0"/>
              <a:t>У парикмахеров есть свои профессиональные заболевания. Из-за того, что мастер в течение рабочего дня долгое время проводит на ногах, он разработал заболевания позвоночника, варикозное расширение вен, артроз, артрит. Использование аэрозолей, вдыхание запахов лаков для ногтей и красок для волос приводит к развитию сотрудников салонов красоты аллергии и бронхиальной астмы. Мечта стать парикмахером может превратиться в разочарование, когда молодой специалист начинает работать с клиентами, среди них попадается много конфликтов и вечно недовольные лица. Это ремесло требует огромной выносливости и устойчивости к стрессу, впечатлительному человеку сделать это будет психологически сложно.</a:t>
            </a:r>
            <a:endParaRPr lang="ru-RU" dirty="0"/>
          </a:p>
        </p:txBody>
      </p:sp>
    </p:spTree>
    <p:extLst>
      <p:ext uri="{BB962C8B-B14F-4D97-AF65-F5344CB8AC3E}">
        <p14:creationId xmlns:p14="http://schemas.microsoft.com/office/powerpoint/2010/main" val="31720340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6"/>
            <a:ext cx="10515600" cy="1001662"/>
          </a:xfrm>
        </p:spPr>
        <p:txBody>
          <a:bodyPr/>
          <a:lstStyle/>
          <a:p>
            <a:r>
              <a:rPr lang="en-US" dirty="0" smtClean="0"/>
              <a:t>Briefly about the history of hairdressing</a:t>
            </a:r>
            <a:endParaRPr lang="ru-RU" dirty="0"/>
          </a:p>
        </p:txBody>
      </p:sp>
      <p:sp>
        <p:nvSpPr>
          <p:cNvPr id="3" name="Объект 2"/>
          <p:cNvSpPr>
            <a:spLocks noGrp="1"/>
          </p:cNvSpPr>
          <p:nvPr>
            <p:ph idx="1"/>
          </p:nvPr>
        </p:nvSpPr>
        <p:spPr>
          <a:xfrm>
            <a:off x="1550470" y="1594619"/>
            <a:ext cx="10515600" cy="4351338"/>
          </a:xfrm>
        </p:spPr>
        <p:txBody>
          <a:bodyPr>
            <a:normAutofit/>
          </a:bodyPr>
          <a:lstStyle/>
          <a:p>
            <a:pPr marL="0" indent="0">
              <a:buNone/>
            </a:pPr>
            <a:r>
              <a:rPr lang="en-US" dirty="0" smtClean="0"/>
              <a:t>Barbers needed at all times, however, before their work was not so highly paid as now, and prestigious such work was not. The history of the profession "hairdresser" dates back several millennia. Fashion hairstyles existed in Ancient Egypt. The task of the Barber was to create and care for the wigs of nobles. In the middle ages, the male population was a popular haircut "under the pot", and women hide their hair from public view under the cloth capes. Greatest skill the profession of Barber achieved in the 17th century: at that time in Vogue huge wigs, reaching a height up to 50 cm in order to build and maintain in the normal state such designs out of the hair, the masters had to possess special skills and talent. A Barber could not become anyone, because the secrets of work with scissors and combs were handed down from the older generation to the younger.</a:t>
            </a:r>
            <a:endParaRPr lang="ru-RU" dirty="0"/>
          </a:p>
        </p:txBody>
      </p:sp>
    </p:spTree>
    <p:extLst>
      <p:ext uri="{BB962C8B-B14F-4D97-AF65-F5344CB8AC3E}">
        <p14:creationId xmlns:p14="http://schemas.microsoft.com/office/powerpoint/2010/main" val="229502788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484310" y="644258"/>
            <a:ext cx="10583779" cy="1460500"/>
          </a:xfrm>
        </p:spPr>
        <p:txBody>
          <a:bodyPr/>
          <a:lstStyle/>
          <a:p>
            <a:r>
              <a:rPr lang="ru-RU" dirty="0" smtClean="0"/>
              <a:t>Кратко об истории парикмахерского искусства</a:t>
            </a:r>
            <a:endParaRPr lang="ru-RU" dirty="0"/>
          </a:p>
        </p:txBody>
      </p:sp>
      <p:sp>
        <p:nvSpPr>
          <p:cNvPr id="3" name="Объект 2"/>
          <p:cNvSpPr>
            <a:spLocks noGrp="1"/>
          </p:cNvSpPr>
          <p:nvPr>
            <p:ph idx="1"/>
          </p:nvPr>
        </p:nvSpPr>
        <p:spPr/>
        <p:txBody>
          <a:bodyPr>
            <a:normAutofit fontScale="85000" lnSpcReduction="20000"/>
          </a:bodyPr>
          <a:lstStyle/>
          <a:p>
            <a:pPr marL="0" indent="0">
              <a:buNone/>
            </a:pPr>
            <a:r>
              <a:rPr lang="ru-RU" dirty="0" smtClean="0"/>
              <a:t>Парикмахеры требуются во все времена, прежде чем их работа была не так высоко оплачивается, как сейчас, и подходит такой работы не было. История профессии "парикмахер" насчитывает несколько тысячелетий. Модные прически существовали в Древнем Египте. Задача парикмахера заключается в создании и уход за париками из дворян. В средние века, мужского населения была популярна стрижка "под горшок", а женщины прятали свои волосы от общественности под тканью накидки. Большое искусство профессия парикмахера, достигнутый в 17 веке: в то время в моду вошли огромные парики, достигающее в высоту до 50 см для того, чтобы строить и поддерживать в нормальном состоянии такие конструкции из волос, мастера должны были обладать особыми навыками и талантом. Цирюльник не мог стать кем угодно, ведь секреты работы с ножницами и расчески передавались от старшего поколения к младшему.</a:t>
            </a:r>
            <a:endParaRPr lang="ru-RU" dirty="0"/>
          </a:p>
        </p:txBody>
      </p:sp>
    </p:spTree>
    <p:extLst>
      <p:ext uri="{BB962C8B-B14F-4D97-AF65-F5344CB8AC3E}">
        <p14:creationId xmlns:p14="http://schemas.microsoft.com/office/powerpoint/2010/main" val="180969011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Параллакс">
  <a:themeElements>
    <a:clrScheme name="Параллакс">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Параллакс">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Параллакс">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docProps/app.xml><?xml version="1.0" encoding="utf-8"?>
<Properties xmlns="http://schemas.openxmlformats.org/officeDocument/2006/extended-properties" xmlns:vt="http://schemas.openxmlformats.org/officeDocument/2006/docPropsVTypes">
  <Template>TM03457496[[fn=Параллакс]]</Template>
  <TotalTime>2</TotalTime>
  <Words>998</Words>
  <Application>Microsoft Office PowerPoint</Application>
  <PresentationFormat>Широкоэкранный</PresentationFormat>
  <Paragraphs>16</Paragraphs>
  <Slides>9</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9</vt:i4>
      </vt:variant>
    </vt:vector>
  </HeadingPairs>
  <TitlesOfParts>
    <vt:vector size="12" baseType="lpstr">
      <vt:lpstr>Arial</vt:lpstr>
      <vt:lpstr>Corbel</vt:lpstr>
      <vt:lpstr>Параллакс</vt:lpstr>
      <vt:lpstr>HAIRDRESSER</vt:lpstr>
      <vt:lpstr>The dignity of the profession</vt:lpstr>
      <vt:lpstr>Достоинства профессии</vt:lpstr>
      <vt:lpstr>Презентация PowerPoint</vt:lpstr>
      <vt:lpstr>Презентация PowerPoint</vt:lpstr>
      <vt:lpstr>Cons of working as a hairdresser</vt:lpstr>
      <vt:lpstr>Минусы работы в качестве парикмахера</vt:lpstr>
      <vt:lpstr>Briefly about the history of hairdressing</vt:lpstr>
      <vt:lpstr>Кратко об истории парикмахерского искусства</vt:lpstr>
    </vt:vector>
  </TitlesOfParts>
  <Company>SPecialiST RePack</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HAIRDRESSER</dc:title>
  <dc:creator>Щту</dc:creator>
  <cp:lastModifiedBy>Щту</cp:lastModifiedBy>
  <cp:revision>2</cp:revision>
  <dcterms:created xsi:type="dcterms:W3CDTF">2016-04-25T18:36:31Z</dcterms:created>
  <dcterms:modified xsi:type="dcterms:W3CDTF">2016-04-25T18:39:21Z</dcterms:modified>
</cp:coreProperties>
</file>