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2"/>
  </p:sldMasterIdLst>
  <p:sldIdLst>
    <p:sldId id="256" r:id="rId3"/>
    <p:sldId id="257" r:id="rId4"/>
    <p:sldId id="258" r:id="rId5"/>
    <p:sldId id="260" r:id="rId6"/>
    <p:sldId id="259" r:id="rId7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99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69" autoAdjust="0"/>
    <p:restoredTop sz="94660"/>
  </p:normalViewPr>
  <p:slideViewPr>
    <p:cSldViewPr>
      <p:cViewPr varScale="1">
        <p:scale>
          <a:sx n="75" d="100"/>
          <a:sy n="75" d="100"/>
        </p:scale>
        <p:origin x="28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928794" y="2130425"/>
            <a:ext cx="6529406" cy="1470025"/>
          </a:xfrm>
        </p:spPr>
        <p:txBody>
          <a:bodyPr/>
          <a:lstStyle>
            <a:lvl1pPr algn="ctr">
              <a:defRPr>
                <a:solidFill>
                  <a:srgbClr val="0033CC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6F2AB-E9FB-4F64-BF0E-277D1B6C7E9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B6E7-90A6-4B89-A6FC-8F167016E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6F2AB-E9FB-4F64-BF0E-277D1B6C7E9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B6E7-90A6-4B89-A6FC-8F167016E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6F2AB-E9FB-4F64-BF0E-277D1B6C7E9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B6E7-90A6-4B89-A6FC-8F167016E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rgbClr val="0033CC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600"/>
            </a:lvl1pPr>
            <a:lvl2pPr>
              <a:defRPr sz="2500"/>
            </a:lvl2pPr>
            <a:lvl3pPr>
              <a:defRPr sz="2300"/>
            </a:lvl3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6F2AB-E9FB-4F64-BF0E-277D1B6C7E9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B6E7-90A6-4B89-A6FC-8F167016E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6F2AB-E9FB-4F64-BF0E-277D1B6C7E9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B6E7-90A6-4B89-A6FC-8F167016E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6F2AB-E9FB-4F64-BF0E-277D1B6C7E9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B6E7-90A6-4B89-A6FC-8F167016E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6F2AB-E9FB-4F64-BF0E-277D1B6C7E9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B6E7-90A6-4B89-A6FC-8F167016E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6F2AB-E9FB-4F64-BF0E-277D1B6C7E9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B6E7-90A6-4B89-A6FC-8F167016E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6F2AB-E9FB-4F64-BF0E-277D1B6C7E9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B6E7-90A6-4B89-A6FC-8F167016E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6F2AB-E9FB-4F64-BF0E-277D1B6C7E9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B6E7-90A6-4B89-A6FC-8F167016E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C6F2AB-E9FB-4F64-BF0E-277D1B6C7E9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24B6E7-90A6-4B89-A6FC-8F167016E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3071802" y="274638"/>
            <a:ext cx="5857916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ru-RU" smtClean="0"/>
              <a:t>Haga clic para modificar el estilo de título del patrón</a:t>
            </a:r>
            <a:endParaRPr lang="ru-RU" dirty="0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2000232" y="1600200"/>
            <a:ext cx="692948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Haga clic para modificar el estilo de texto del patrón</a:t>
            </a:r>
          </a:p>
          <a:p>
            <a:pPr lvl="1"/>
            <a:r>
              <a:rPr lang="ru-RU" smtClean="0"/>
              <a:t>Segundo nivel</a:t>
            </a:r>
          </a:p>
          <a:p>
            <a:pPr lvl="2"/>
            <a:r>
              <a:rPr lang="ru-RU" smtClean="0"/>
              <a:t>Tercer nivel</a:t>
            </a:r>
          </a:p>
          <a:p>
            <a:pPr lvl="3"/>
            <a:r>
              <a:rPr lang="ru-RU" smtClean="0"/>
              <a:t>Cuarto nivel</a:t>
            </a:r>
          </a:p>
          <a:p>
            <a:pPr lvl="4"/>
            <a:r>
              <a:rPr lang="ru-RU" smtClean="0"/>
              <a:t>Quinto nivel</a:t>
            </a:r>
            <a:endParaRPr lang="ru-RU" dirty="0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C6F2AB-E9FB-4F64-BF0E-277D1B6C7E90}" type="datetimeFigureOut">
              <a:rPr lang="ru-RU" smtClean="0"/>
              <a:pPr/>
              <a:t>25/04/2016</a:t>
            </a:fld>
            <a:endParaRPr lang="ru-RU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24B6E7-90A6-4B89-A6FC-8F167016E29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700" b="1" kern="1200" cap="none" spc="0">
          <a:ln w="11430">
            <a:solidFill>
              <a:schemeClr val="tx1"/>
            </a:solidFill>
          </a:ln>
          <a:solidFill>
            <a:srgbClr val="0070C0"/>
          </a:solidFill>
          <a:effectLst>
            <a:outerShdw blurRad="80000" dist="40000" dir="5040000" algn="tl">
              <a:srgbClr val="000000">
                <a:alpha val="30000"/>
              </a:srgbClr>
            </a:outerShdw>
          </a:effectLst>
          <a:latin typeface="Candara" pitchFamily="34" charset="0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800" kern="1200">
          <a:solidFill>
            <a:schemeClr val="tx1"/>
          </a:solidFill>
          <a:latin typeface="Candara" pitchFamily="34" charset="0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600" kern="1200">
          <a:solidFill>
            <a:schemeClr val="tx1"/>
          </a:solidFill>
          <a:latin typeface="Candara" pitchFamily="34" charset="0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Candara" pitchFamily="34" charset="0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Candara" pitchFamily="34" charset="0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Candara" pitchFamily="34" charset="0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1400322" y="0"/>
            <a:ext cx="6529406" cy="2204864"/>
          </a:xfrm>
        </p:spPr>
        <p:txBody>
          <a:bodyPr/>
          <a:lstStyle/>
          <a:p>
            <a:r>
              <a:rPr lang="es-ES" sz="4400" dirty="0" smtClean="0"/>
              <a:t>A doctor</a:t>
            </a:r>
            <a:endParaRPr lang="es-ES" sz="4400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5805264"/>
            <a:ext cx="6400800" cy="1752600"/>
          </a:xfrm>
        </p:spPr>
        <p:txBody>
          <a:bodyPr/>
          <a:lstStyle/>
          <a:p>
            <a:r>
              <a:rPr lang="es-ES" b="1" i="1" dirty="0" smtClean="0">
                <a:solidFill>
                  <a:schemeClr val="tx1"/>
                </a:solidFill>
              </a:rPr>
              <a:t>Suvorova Yesenia</a:t>
            </a:r>
            <a:endParaRPr lang="es-ES" b="1" i="1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1700808"/>
            <a:ext cx="6407906" cy="372469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dirty="0" smtClean="0"/>
              <a:t> </a:t>
            </a:r>
            <a:r>
              <a:rPr lang="en-US" b="0" dirty="0">
                <a:effectLst/>
              </a:rPr>
              <a:t>What does a person do in the job?</a:t>
            </a:r>
            <a:endParaRPr lang="es-ES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 </a:t>
            </a:r>
            <a:r>
              <a:rPr lang="en-US" dirty="0"/>
              <a:t>the doctor seeks to prevent (prevention), recognition (diagnosis) and treatment (therapy) of diseases and injuries.</a:t>
            </a:r>
            <a:endParaRPr lang="es-ES" dirty="0"/>
          </a:p>
        </p:txBody>
      </p:sp>
      <p:pic>
        <p:nvPicPr>
          <p:cNvPr id="1026" name="Picture 2" descr="https://im1-tub-ru.yandex.net/i?id=9431bcca1adaaa6338bfb1e9c5730ebc&amp;n=33&amp;h=215&amp;w=15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610" y="2996952"/>
            <a:ext cx="2562384" cy="3577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60648"/>
            <a:ext cx="9144000" cy="1143000"/>
          </a:xfrm>
        </p:spPr>
        <p:txBody>
          <a:bodyPr/>
          <a:lstStyle/>
          <a:p>
            <a:r>
              <a:rPr lang="en-US" b="0" dirty="0">
                <a:effectLst/>
              </a:rPr>
              <a:t>What education and skills does a person need for that job?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396861" y="1533003"/>
            <a:ext cx="4040188" cy="1254125"/>
          </a:xfrm>
        </p:spPr>
        <p:txBody>
          <a:bodyPr/>
          <a:lstStyle/>
          <a:p>
            <a:r>
              <a:rPr lang="en-US" dirty="0"/>
              <a:t>Working a doctor you must finish medical university. 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T</a:t>
            </a:r>
            <a:r>
              <a:rPr lang="en-US" dirty="0" smtClean="0"/>
              <a:t>he </a:t>
            </a:r>
            <a:r>
              <a:rPr lang="en-US" dirty="0"/>
              <a:t>duties of a doctor include: diagnosis and treatment of diseases, prevention of diseases, maintenance of medical history of each patient, the consultations of the patients.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36633" y="3052345"/>
            <a:ext cx="651621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latin typeface="Candara" panose="020E0502030303020204" pitchFamily="34" charset="0"/>
              </a:rPr>
              <a:t>A </a:t>
            </a:r>
            <a:r>
              <a:rPr lang="en-US" sz="2400" dirty="0">
                <a:latin typeface="Candara" panose="020E0502030303020204" pitchFamily="34" charset="0"/>
              </a:rPr>
              <a:t>doctor should be:</a:t>
            </a:r>
            <a:br>
              <a:rPr lang="en-US" sz="2400" dirty="0">
                <a:latin typeface="Candara" panose="020E0502030303020204" pitchFamily="34" charset="0"/>
              </a:rPr>
            </a:br>
            <a:r>
              <a:rPr lang="en-US" sz="2400" dirty="0">
                <a:latin typeface="Candara" panose="020E0502030303020204" pitchFamily="34" charset="0"/>
              </a:rPr>
              <a:t>aged;</a:t>
            </a:r>
            <a:br>
              <a:rPr lang="en-US" sz="2400" dirty="0">
                <a:latin typeface="Candara" panose="020E0502030303020204" pitchFamily="34" charset="0"/>
              </a:rPr>
            </a:br>
            <a:r>
              <a:rPr lang="en-US" sz="2400" dirty="0">
                <a:latin typeface="Candara" panose="020E0502030303020204" pitchFamily="34" charset="0"/>
              </a:rPr>
              <a:t>patient;</a:t>
            </a:r>
            <a:br>
              <a:rPr lang="en-US" sz="2400" dirty="0">
                <a:latin typeface="Candara" panose="020E0502030303020204" pitchFamily="34" charset="0"/>
              </a:rPr>
            </a:br>
            <a:r>
              <a:rPr lang="en-US" sz="2400" dirty="0">
                <a:latin typeface="Candara" panose="020E0502030303020204" pitchFamily="34" charset="0"/>
              </a:rPr>
              <a:t>tactful;</a:t>
            </a:r>
            <a:br>
              <a:rPr lang="en-US" sz="2400" dirty="0">
                <a:latin typeface="Candara" panose="020E0502030303020204" pitchFamily="34" charset="0"/>
              </a:rPr>
            </a:br>
            <a:r>
              <a:rPr lang="en-US" sz="2400" dirty="0">
                <a:latin typeface="Candara" panose="020E0502030303020204" pitchFamily="34" charset="0"/>
              </a:rPr>
              <a:t>careful;</a:t>
            </a:r>
            <a:br>
              <a:rPr lang="en-US" sz="2400" dirty="0">
                <a:latin typeface="Candara" panose="020E0502030303020204" pitchFamily="34" charset="0"/>
              </a:rPr>
            </a:br>
            <a:r>
              <a:rPr lang="en-US" sz="2400" dirty="0">
                <a:latin typeface="Candara" panose="020E0502030303020204" pitchFamily="34" charset="0"/>
              </a:rPr>
              <a:t>responsible;</a:t>
            </a:r>
            <a:br>
              <a:rPr lang="en-US" sz="2400" dirty="0">
                <a:latin typeface="Candara" panose="020E0502030303020204" pitchFamily="34" charset="0"/>
              </a:rPr>
            </a:br>
            <a:r>
              <a:rPr lang="en-US" sz="2400" dirty="0">
                <a:latin typeface="Candara" panose="020E0502030303020204" pitchFamily="34" charset="0"/>
              </a:rPr>
              <a:t>neat;</a:t>
            </a:r>
            <a:br>
              <a:rPr lang="en-US" sz="2400" dirty="0">
                <a:latin typeface="Candara" panose="020E0502030303020204" pitchFamily="34" charset="0"/>
              </a:rPr>
            </a:br>
            <a:r>
              <a:rPr lang="en-US" sz="2400" dirty="0">
                <a:latin typeface="Candara" panose="020E0502030303020204" pitchFamily="34" charset="0"/>
              </a:rPr>
              <a:t>sociable;</a:t>
            </a:r>
            <a:br>
              <a:rPr lang="en-US" sz="2400" dirty="0">
                <a:latin typeface="Candara" panose="020E0502030303020204" pitchFamily="34" charset="0"/>
              </a:rPr>
            </a:br>
            <a:r>
              <a:rPr lang="en-US" sz="2400" dirty="0">
                <a:latin typeface="Candara" panose="020E0502030303020204" pitchFamily="34" charset="0"/>
              </a:rPr>
              <a:t>stress-resistant</a:t>
            </a:r>
            <a:r>
              <a:rPr lang="en-US" sz="2400" dirty="0" smtClean="0">
                <a:latin typeface="Candara" panose="020E0502030303020204" pitchFamily="34" charset="0"/>
              </a:rPr>
              <a:t>;</a:t>
            </a:r>
            <a:r>
              <a:rPr lang="en-US" sz="2400" dirty="0">
                <a:latin typeface="Candara" panose="020E0502030303020204" pitchFamily="34" charset="0"/>
              </a:rPr>
              <a:t/>
            </a:r>
            <a:br>
              <a:rPr lang="en-US" sz="2400" dirty="0">
                <a:latin typeface="Candara" panose="020E0502030303020204" pitchFamily="34" charset="0"/>
              </a:rPr>
            </a:br>
            <a:r>
              <a:rPr lang="en-US" sz="2400" dirty="0">
                <a:latin typeface="Candara" panose="020E0502030303020204" pitchFamily="34" charset="0"/>
              </a:rPr>
              <a:t>friendly.</a:t>
            </a:r>
            <a:endParaRPr lang="ru-RU" sz="2400" dirty="0">
              <a:latin typeface="Candara" panose="020E0502030303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4608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0" dirty="0">
                <a:effectLst/>
              </a:rPr>
              <a:t>What equipment does a person use?</a:t>
            </a:r>
            <a:r>
              <a:rPr lang="en-US" dirty="0"/>
              <a:t/>
            </a:r>
            <a:br>
              <a:rPr lang="en-US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63888" y="1600200"/>
            <a:ext cx="5365830" cy="4525963"/>
          </a:xfrm>
        </p:spPr>
        <p:txBody>
          <a:bodyPr>
            <a:normAutofit/>
          </a:bodyPr>
          <a:lstStyle/>
          <a:p>
            <a:r>
              <a:rPr lang="en-US" sz="3600" dirty="0"/>
              <a:t>T</a:t>
            </a:r>
            <a:r>
              <a:rPr lang="en-US" sz="3600" dirty="0" smtClean="0"/>
              <a:t>onometer, stethoscope, thermometer, Bathrobe</a:t>
            </a:r>
            <a:r>
              <a:rPr lang="en-US" sz="3600" dirty="0"/>
              <a:t>, </a:t>
            </a:r>
            <a:r>
              <a:rPr lang="en-US" sz="3600" dirty="0" smtClean="0"/>
              <a:t>towel, surgical gloves, syringes </a:t>
            </a:r>
            <a:r>
              <a:rPr lang="en-US" sz="3600" dirty="0"/>
              <a:t>(2 ml and 10 ml) with needles</a:t>
            </a:r>
            <a:endParaRPr lang="ru-RU" sz="3600" dirty="0"/>
          </a:p>
        </p:txBody>
      </p:sp>
      <p:pic>
        <p:nvPicPr>
          <p:cNvPr id="2050" name="Picture 2" descr="http://media.professionali.ru/processor/topics/original/2013/10/30/doktor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1417638"/>
            <a:ext cx="2205874" cy="4258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8208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200" dirty="0"/>
              <a:t>This job is very prestigious, because people always are ill so they need doctors.</a:t>
            </a:r>
          </a:p>
          <a:p>
            <a:r>
              <a:rPr lang="en-US" sz="3200" dirty="0"/>
              <a:t>In my opinion, my friends and my family will approve of this job.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7712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cin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2C4AA7D-07E5-4B8D-B300-2D90392D17D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Шаблон оформления Медицина</Template>
  <TotalTime>30</TotalTime>
  <Words>155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Candara</vt:lpstr>
      <vt:lpstr>medicina</vt:lpstr>
      <vt:lpstr>A doctor</vt:lpstr>
      <vt:lpstr> What does a person do in the job?</vt:lpstr>
      <vt:lpstr>What education and skills does a person need for that job?</vt:lpstr>
      <vt:lpstr>What equipment does a person use? 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doctor</dc:title>
  <dc:creator>2014</dc:creator>
  <cp:keywords/>
  <cp:lastModifiedBy>2014</cp:lastModifiedBy>
  <cp:revision>4</cp:revision>
  <dcterms:created xsi:type="dcterms:W3CDTF">2016-04-25T14:15:10Z</dcterms:created>
  <dcterms:modified xsi:type="dcterms:W3CDTF">2016-04-25T14:46:09Z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TC023968029991</vt:lpwstr>
  </property>
</Properties>
</file>