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6841E2-3E2F-4C1A-9DC4-A5AAC766F562}" type="datetimeFigureOut">
              <a:rPr lang="ru-RU" smtClean="0"/>
              <a:pPr/>
              <a:t>07.05.2016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DEC46F-7523-4D0F-8112-2B01CC17A6C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380229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6841E2-3E2F-4C1A-9DC4-A5AAC766F562}" type="datetimeFigureOut">
              <a:rPr lang="ru-RU" smtClean="0"/>
              <a:pPr/>
              <a:t>07.05.2016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DEC46F-7523-4D0F-8112-2B01CC17A6C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9121471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6841E2-3E2F-4C1A-9DC4-A5AAC766F562}" type="datetimeFigureOut">
              <a:rPr lang="ru-RU" smtClean="0"/>
              <a:pPr/>
              <a:t>07.05.2016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DEC46F-7523-4D0F-8112-2B01CC17A6C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9134650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6841E2-3E2F-4C1A-9DC4-A5AAC766F562}" type="datetimeFigureOut">
              <a:rPr lang="ru-RU" smtClean="0"/>
              <a:pPr/>
              <a:t>07.05.2016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DEC46F-7523-4D0F-8112-2B01CC17A6C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5405977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6841E2-3E2F-4C1A-9DC4-A5AAC766F562}" type="datetimeFigureOut">
              <a:rPr lang="ru-RU" smtClean="0"/>
              <a:pPr/>
              <a:t>07.05.2016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DEC46F-7523-4D0F-8112-2B01CC17A6C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7925697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6841E2-3E2F-4C1A-9DC4-A5AAC766F562}" type="datetimeFigureOut">
              <a:rPr lang="ru-RU" smtClean="0"/>
              <a:pPr/>
              <a:t>07.05.2016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DEC46F-7523-4D0F-8112-2B01CC17A6C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3746385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6841E2-3E2F-4C1A-9DC4-A5AAC766F562}" type="datetimeFigureOut">
              <a:rPr lang="ru-RU" smtClean="0"/>
              <a:pPr/>
              <a:t>07.05.2016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DEC46F-7523-4D0F-8112-2B01CC17A6C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7807896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6841E2-3E2F-4C1A-9DC4-A5AAC766F562}" type="datetimeFigureOut">
              <a:rPr lang="ru-RU" smtClean="0"/>
              <a:pPr/>
              <a:t>07.05.2016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DEC46F-7523-4D0F-8112-2B01CC17A6C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6879633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6841E2-3E2F-4C1A-9DC4-A5AAC766F562}" type="datetimeFigureOut">
              <a:rPr lang="ru-RU" smtClean="0"/>
              <a:pPr/>
              <a:t>07.05.2016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DEC46F-7523-4D0F-8112-2B01CC17A6C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681047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6841E2-3E2F-4C1A-9DC4-A5AAC766F562}" type="datetimeFigureOut">
              <a:rPr lang="ru-RU" smtClean="0"/>
              <a:pPr/>
              <a:t>07.05.2016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DEC46F-7523-4D0F-8112-2B01CC17A6C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3307643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6841E2-3E2F-4C1A-9DC4-A5AAC766F562}" type="datetimeFigureOut">
              <a:rPr lang="ru-RU" smtClean="0"/>
              <a:pPr/>
              <a:t>07.05.2016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DEC46F-7523-4D0F-8112-2B01CC17A6C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04307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76841E2-3E2F-4C1A-9DC4-A5AAC766F562}" type="datetimeFigureOut">
              <a:rPr lang="ru-RU" smtClean="0"/>
              <a:pPr/>
              <a:t>07.05.2016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DEC46F-7523-4D0F-8112-2B01CC17A6C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7474116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-27654"/>
            <a:ext cx="9144000" cy="6885654"/>
          </a:xfrm>
          <a:prstGeom prst="rect">
            <a:avLst/>
          </a:prstGeom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748475" y="6093296"/>
            <a:ext cx="5328592" cy="708132"/>
          </a:xfrm>
        </p:spPr>
        <p:txBody>
          <a:bodyPr>
            <a:normAutofit fontScale="77500" lnSpcReduction="20000"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Completed</a:t>
            </a:r>
            <a:r>
              <a:rPr lang="ru-RU" dirty="0" smtClean="0">
                <a:solidFill>
                  <a:schemeClr val="tx1"/>
                </a:solidFill>
              </a:rPr>
              <a:t>:</a:t>
            </a:r>
            <a:r>
              <a:rPr lang="en-US" dirty="0" smtClean="0">
                <a:solidFill>
                  <a:schemeClr val="tx1"/>
                </a:solidFill>
              </a:rPr>
              <a:t/>
            </a:r>
            <a:br>
              <a:rPr lang="en-US" dirty="0" smtClean="0">
                <a:solidFill>
                  <a:schemeClr val="tx1"/>
                </a:solidFill>
              </a:rPr>
            </a:br>
            <a:r>
              <a:rPr lang="en-US" dirty="0" err="1" smtClean="0">
                <a:solidFill>
                  <a:schemeClr val="tx1"/>
                </a:solidFill>
              </a:rPr>
              <a:t>Tugusheva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Guzaliya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835" r="1945" b="2134"/>
          <a:stretch/>
        </p:blipFill>
        <p:spPr bwMode="auto">
          <a:xfrm>
            <a:off x="1881538" y="1268760"/>
            <a:ext cx="5127172" cy="472088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685530" y="345430"/>
            <a:ext cx="753379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A primary school teacher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281598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467544" y="260648"/>
            <a:ext cx="8108450" cy="144655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4400" b="1" cap="none" spc="100" dirty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rgbClr val="FF0000">
                    <a:alpha val="5700"/>
                  </a:srgb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What does a person do in the job?</a:t>
            </a:r>
            <a:endParaRPr lang="ru-RU" sz="4400" b="1" cap="none" spc="100" dirty="0">
              <a:ln w="18000">
                <a:solidFill>
                  <a:schemeClr val="accent1">
                    <a:satMod val="200000"/>
                    <a:tint val="72000"/>
                  </a:schemeClr>
                </a:solidFill>
                <a:prstDash val="solid"/>
              </a:ln>
              <a:solidFill>
                <a:srgbClr val="FF0000">
                  <a:alpha val="5700"/>
                </a:srgbClr>
              </a:solidFill>
              <a:effectLst>
                <a:outerShdw blurRad="25000" dist="20000" dir="16020000" algn="tl">
                  <a:schemeClr val="accent1">
                    <a:satMod val="200000"/>
                    <a:shade val="1000"/>
                    <a:alpha val="60000"/>
                  </a:scheme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971600" y="2060848"/>
            <a:ext cx="3744416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en-US" sz="2800" dirty="0"/>
              <a:t>the teacher teaches children to be </a:t>
            </a:r>
            <a:r>
              <a:rPr lang="en-US" sz="2800" dirty="0" smtClean="0"/>
              <a:t>literate</a:t>
            </a:r>
            <a:endParaRPr lang="ru-RU" sz="2800" dirty="0" smtClean="0"/>
          </a:p>
          <a:p>
            <a:pPr marL="285750" indent="-285750">
              <a:buFont typeface="Arial" pitchFamily="34" charset="0"/>
              <a:buChar char="•"/>
            </a:pPr>
            <a:endParaRPr lang="en-US" sz="2800" dirty="0" smtClean="0"/>
          </a:p>
          <a:p>
            <a:pPr marL="285750" indent="-285750">
              <a:buFont typeface="Arial" pitchFamily="34" charset="0"/>
              <a:buChar char="•"/>
            </a:pPr>
            <a:r>
              <a:rPr lang="en-US" sz="2800" dirty="0" smtClean="0"/>
              <a:t>explains </a:t>
            </a:r>
            <a:r>
              <a:rPr lang="en-US" sz="2800" dirty="0"/>
              <a:t>new </a:t>
            </a:r>
            <a:r>
              <a:rPr lang="en-US" sz="2800" dirty="0" smtClean="0"/>
              <a:t>material</a:t>
            </a:r>
            <a:endParaRPr lang="ru-RU" sz="2800" dirty="0" smtClean="0"/>
          </a:p>
          <a:p>
            <a:pPr marL="285750" indent="-285750">
              <a:buFont typeface="Arial" pitchFamily="34" charset="0"/>
              <a:buChar char="•"/>
            </a:pPr>
            <a:endParaRPr lang="en-US" sz="2800" dirty="0" smtClean="0"/>
          </a:p>
          <a:p>
            <a:pPr marL="285750" indent="-285750">
              <a:buFont typeface="Arial" pitchFamily="34" charset="0"/>
              <a:buChar char="•"/>
            </a:pPr>
            <a:r>
              <a:rPr lang="en-US" sz="2800" dirty="0" smtClean="0"/>
              <a:t>makes </a:t>
            </a:r>
            <a:r>
              <a:rPr lang="en-US" sz="2800" dirty="0"/>
              <a:t>up the curriculum</a:t>
            </a:r>
            <a:endParaRPr lang="ru-RU" sz="2800" dirty="0"/>
          </a:p>
        </p:txBody>
      </p:sp>
      <p:pic>
        <p:nvPicPr>
          <p:cNvPr id="1026" name="Picture 2" descr="http://4.bp.blogspot.com/-74SBXS3f-1w/T30tAJWgDnI/AAAAAAAAAAU/EBcV8m_Tpu4/s1600/%D1%83%D1%87%D0%B8%D1%82%D0%B5%D0%BB%D1%8C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04048" y="2276872"/>
            <a:ext cx="3111902" cy="309634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576160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" y="0"/>
            <a:ext cx="9144000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2914240" y="3284984"/>
            <a:ext cx="331552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Workplace</a:t>
            </a:r>
            <a:endParaRPr lang="ru-RU" sz="5400" b="1" cap="none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cxnSp>
        <p:nvCxnSpPr>
          <p:cNvPr id="7" name="Прямая со стрелкой 6"/>
          <p:cNvCxnSpPr/>
          <p:nvPr/>
        </p:nvCxnSpPr>
        <p:spPr>
          <a:xfrm flipV="1">
            <a:off x="4597965" y="2492896"/>
            <a:ext cx="0" cy="90350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8" name="AutoShape 2" descr="http://ru.stockfresh.com/thumbs/clairev/369405_%D0%92%D0%A1-%D1%83%D1%87%D0%B8%D1%82%D0%B5%D0%BB%D1%8C-%D0%B4%D0%BE%D1%81%D0%BA%D0%B5-%D0%B2%D0%B5%D0%BA%D1%82%D0%BE%D1%80%D0%B0-%D1%80%D1%83%D0%BA-%D1%81%D1%82%D0%BE%D1%80%D0%BE%D0%BD%D1%8B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9" name="AutoShape 4" descr="http://ru.stockfresh.com/thumbs/clairev/369405_%D0%92%D0%A1-%D1%83%D1%87%D0%B8%D1%82%D0%B5%D0%BB%D1%8C-%D0%B4%D0%BE%D1%81%D0%BA%D0%B5-%D0%B2%D0%B5%D0%BA%D1%82%D0%BE%D1%80%D0%B0-%D1%80%D1%83%D0%BA-%D1%81%D1%82%D0%BE%D1%80%D0%BE%D0%BD%D1%8B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" name="AutoShape 6" descr="http://ru.stockfresh.com/thumbs/clairev/369405_%D0%92%D0%A1-%D1%83%D1%87%D0%B8%D1%82%D0%B5%D0%BB%D1%8C-%D0%B4%D0%BE%D1%81%D0%BA%D0%B5-%D0%B2%D0%B5%D0%BA%D1%82%D0%BE%D1%80%D0%B0-%D1%80%D1%83%D0%BA-%D1%81%D1%82%D0%BE%D1%80%D0%BE%D0%BD%D1%8B.jpg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1" name="AutoShape 8" descr="http://ru.stockfresh.com/thumbs/clairev/369405_%D0%92%D0%A1-%D1%83%D1%87%D0%B8%D1%82%D0%B5%D0%BB%D1%8C-%D0%B4%D0%BE%D1%81%D0%BA%D0%B5-%D0%B2%D0%B5%D0%BA%D1%82%D0%BE%D1%80%D0%B0-%D1%80%D1%83%D0%BA-%D1%81%D1%82%D0%BE%D1%80%D0%BE%D0%BD%D1%8B.jpg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57" name="Picture 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27784" y="629370"/>
            <a:ext cx="3721596" cy="173674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TextBox 12"/>
          <p:cNvSpPr txBox="1"/>
          <p:nvPr/>
        </p:nvSpPr>
        <p:spPr>
          <a:xfrm>
            <a:off x="3707904" y="280471"/>
            <a:ext cx="34579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blackboard</a:t>
            </a:r>
            <a:endParaRPr lang="ru-RU" b="1" dirty="0"/>
          </a:p>
        </p:txBody>
      </p:sp>
      <p:cxnSp>
        <p:nvCxnSpPr>
          <p:cNvPr id="15" name="Прямая со стрелкой 14"/>
          <p:cNvCxnSpPr/>
          <p:nvPr/>
        </p:nvCxnSpPr>
        <p:spPr>
          <a:xfrm flipH="1">
            <a:off x="1907704" y="3797134"/>
            <a:ext cx="1006536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2059" name="Picture 11" descr="C:\Users\Мы\AppData\Local\Microsoft\Windows\Temporary Internet Files\Content.IE5\QC7B46LD\books228577dtg3[1]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4534" y="2716482"/>
            <a:ext cx="1793170" cy="179317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TextBox 18"/>
          <p:cNvSpPr txBox="1"/>
          <p:nvPr/>
        </p:nvSpPr>
        <p:spPr>
          <a:xfrm>
            <a:off x="460375" y="2366115"/>
            <a:ext cx="16585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books</a:t>
            </a:r>
            <a:endParaRPr lang="ru-RU" b="1" dirty="0"/>
          </a:p>
        </p:txBody>
      </p:sp>
      <p:pic>
        <p:nvPicPr>
          <p:cNvPr id="2060" name="Picture 1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51886" y="4941168"/>
            <a:ext cx="2692158" cy="178876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24" name="Прямая со стрелкой 23"/>
          <p:cNvCxnSpPr/>
          <p:nvPr/>
        </p:nvCxnSpPr>
        <p:spPr>
          <a:xfrm>
            <a:off x="4561652" y="4143225"/>
            <a:ext cx="0" cy="73285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6671981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411760" y="2060848"/>
            <a:ext cx="4320480" cy="4525963"/>
          </a:xfrm>
        </p:spPr>
        <p:txBody>
          <a:bodyPr/>
          <a:lstStyle/>
          <a:p>
            <a:pPr marL="0" indent="0">
              <a:buNone/>
            </a:pPr>
            <a:r>
              <a:rPr lang="en-US" dirty="0" smtClean="0"/>
              <a:t>The teacher should be</a:t>
            </a:r>
            <a:r>
              <a:rPr lang="ru-RU" dirty="0" smtClean="0"/>
              <a:t>:</a:t>
            </a:r>
          </a:p>
          <a:p>
            <a:r>
              <a:rPr lang="en-US" dirty="0" smtClean="0"/>
              <a:t>Smart</a:t>
            </a:r>
            <a:endParaRPr lang="ru-RU" dirty="0" smtClean="0"/>
          </a:p>
          <a:p>
            <a:r>
              <a:rPr lang="en-US" dirty="0" smtClean="0"/>
              <a:t>Patient</a:t>
            </a:r>
            <a:endParaRPr lang="ru-RU" dirty="0" smtClean="0"/>
          </a:p>
          <a:p>
            <a:r>
              <a:rPr lang="en-US" dirty="0" smtClean="0"/>
              <a:t>Creative</a:t>
            </a:r>
            <a:endParaRPr lang="ru-RU" dirty="0" smtClean="0"/>
          </a:p>
          <a:p>
            <a:r>
              <a:rPr lang="en-US" dirty="0" smtClean="0"/>
              <a:t>Wise</a:t>
            </a:r>
            <a:endParaRPr lang="ru-RU" dirty="0" smtClean="0"/>
          </a:p>
          <a:p>
            <a:r>
              <a:rPr lang="en-US" dirty="0" smtClean="0"/>
              <a:t>Understanding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467544" y="692696"/>
            <a:ext cx="8568952" cy="954107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en-US" sz="2800" dirty="0">
                <a:solidFill>
                  <a:schemeClr val="tx1"/>
                </a:solidFill>
              </a:rPr>
              <a:t>What education and skills does a person need for that job?</a:t>
            </a:r>
            <a:endParaRPr lang="ru-RU" sz="2800" b="1" cap="none" spc="150" dirty="0">
              <a:ln w="11430"/>
              <a:solidFill>
                <a:schemeClr val="tx1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949763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3568" y="332656"/>
            <a:ext cx="8229600" cy="532859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>
                <a:solidFill>
                  <a:schemeClr val="bg1"/>
                </a:solidFill>
              </a:rPr>
              <a:t>The duties of a teacher </a:t>
            </a:r>
            <a:r>
              <a:rPr lang="en-US" dirty="0" smtClean="0">
                <a:solidFill>
                  <a:schemeClr val="bg1"/>
                </a:solidFill>
              </a:rPr>
              <a:t>include</a:t>
            </a:r>
            <a:r>
              <a:rPr lang="ru-RU" dirty="0" smtClean="0">
                <a:solidFill>
                  <a:schemeClr val="bg1"/>
                </a:solidFill>
              </a:rPr>
              <a:t>:</a:t>
            </a:r>
            <a:endParaRPr lang="ru-RU" dirty="0" smtClean="0"/>
          </a:p>
          <a:p>
            <a:pPr>
              <a:buFont typeface="Courier New" pitchFamily="49" charset="0"/>
              <a:buChar char="o"/>
            </a:pPr>
            <a:r>
              <a:rPr lang="en-US" dirty="0"/>
              <a:t>must sincerely love your work</a:t>
            </a:r>
          </a:p>
          <a:p>
            <a:pPr>
              <a:buFont typeface="Courier New" pitchFamily="49" charset="0"/>
              <a:buChar char="o"/>
            </a:pPr>
            <a:r>
              <a:rPr lang="en-US" dirty="0"/>
              <a:t>have to find an individual approach to students</a:t>
            </a:r>
          </a:p>
          <a:p>
            <a:pPr>
              <a:buFont typeface="Courier New" pitchFamily="49" charset="0"/>
              <a:buChar char="o"/>
            </a:pPr>
            <a:r>
              <a:rPr lang="en-US" dirty="0"/>
              <a:t>need to know not only about the child's school life, but also his Hobbies and </a:t>
            </a:r>
            <a:r>
              <a:rPr lang="en-US" dirty="0" smtClean="0"/>
              <a:t>interests</a:t>
            </a:r>
          </a:p>
          <a:p>
            <a:pPr>
              <a:buFont typeface="Courier New" pitchFamily="49" charset="0"/>
              <a:buChar char="o"/>
            </a:pPr>
            <a:r>
              <a:rPr lang="en-US" dirty="0"/>
              <a:t>must own a computer and be able to use the set of application programs</a:t>
            </a:r>
            <a:endParaRPr lang="ru-RU" dirty="0"/>
          </a:p>
        </p:txBody>
      </p:sp>
      <p:pic>
        <p:nvPicPr>
          <p:cNvPr id="5121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491880" y="4653136"/>
            <a:ext cx="2354560" cy="209703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6555228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Clothing</a:t>
            </a:r>
            <a:endParaRPr lang="ru-RU" dirty="0"/>
          </a:p>
        </p:txBody>
      </p:sp>
      <p:sp>
        <p:nvSpPr>
          <p:cNvPr id="5" name="AutoShape 2" descr="http://cdn.vluki.ru/c/99/86/99867b566b9437f4a8eee098ba4bafd7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59294" y="1340768"/>
            <a:ext cx="5832648" cy="501433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1947634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2132856"/>
            <a:ext cx="8229600" cy="4525963"/>
          </a:xfrm>
        </p:spPr>
        <p:txBody>
          <a:bodyPr/>
          <a:lstStyle/>
          <a:p>
            <a:r>
              <a:rPr lang="en-US" dirty="0"/>
              <a:t>This work is very suitable, because I love children</a:t>
            </a:r>
          </a:p>
          <a:p>
            <a:r>
              <a:rPr lang="en-US" dirty="0"/>
              <a:t>I think ,my family and my friends will approve of my choice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41850243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35" y="-15889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1560" y="1772816"/>
            <a:ext cx="8075240" cy="144016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 smtClean="0"/>
              <a:t>I </a:t>
            </a:r>
            <a:r>
              <a:rPr lang="en-US" dirty="0"/>
              <a:t>think that the teaching profession will always be in demand. and need it in the future.</a:t>
            </a:r>
            <a:endParaRPr lang="ru-RU" dirty="0"/>
          </a:p>
        </p:txBody>
      </p:sp>
      <p:pic>
        <p:nvPicPr>
          <p:cNvPr id="6146" name="Picture 2" descr="http://vikafedotova38.ucoz.ru/images/spshkol_05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07704" y="3140968"/>
            <a:ext cx="4872271" cy="295372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8089370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157</TotalTime>
  <Words>149</Words>
  <Application>Microsoft Office PowerPoint</Application>
  <PresentationFormat>Экран (4:3)</PresentationFormat>
  <Paragraphs>27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Тема Office</vt:lpstr>
      <vt:lpstr>Слайд 1</vt:lpstr>
      <vt:lpstr>Слайд 2</vt:lpstr>
      <vt:lpstr>Слайд 3</vt:lpstr>
      <vt:lpstr>Слайд 4</vt:lpstr>
      <vt:lpstr>Слайд 5</vt:lpstr>
      <vt:lpstr>Clothing</vt:lpstr>
      <vt:lpstr>Слайд 7</vt:lpstr>
      <vt:lpstr>Слайд 8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 primary school teacher</dc:title>
  <dc:creator>Мы</dc:creator>
  <cp:lastModifiedBy>Admin</cp:lastModifiedBy>
  <cp:revision>13</cp:revision>
  <dcterms:created xsi:type="dcterms:W3CDTF">2016-04-25T12:39:09Z</dcterms:created>
  <dcterms:modified xsi:type="dcterms:W3CDTF">2016-05-07T06:28:27Z</dcterms:modified>
</cp:coreProperties>
</file>